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03680-C00A-324D-89FB-F562145ABD5A}" v="956" dt="2021-03-31T19:14:03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BC7B-6BA2-C44B-9E55-6BDEF5702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3E1D2-36B0-6A44-8A14-C2CADF5F6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D258-EA5B-274E-A429-609A68FB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5800-D2DE-0C44-BE16-3DC791ED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EE4D-8E1F-E042-933B-041F789B6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4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FE29-AB9E-9B42-A14E-987429F4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42824-FFAF-5C4E-B99E-70EDB8EB0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F666-5A94-2346-AE4B-0B7E7AA72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AD688-FDA0-B84A-B531-65AAF275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7397-FC20-4341-9924-CB76C4C0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0CACA-1E8B-9D40-8EF9-9B4BF8B9D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67C44-B445-474F-B221-4A0515DB1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650B8-E3E3-CE44-BBB4-3CC028EF9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CE3A6-7520-1241-ACE1-39526A0E8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B9BAF-E7C5-0246-84DF-1F5BA737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8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EB0C-54CD-854F-8791-0AF1C965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F29A-1DA5-CB4F-B12B-5E1E08B8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54E5-ACDF-2C42-A6B3-9E5AD210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5B1E-DEA8-8743-8843-4BE7CA38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556B3-3C87-F945-97B6-CA67F5F0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5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9CD5-3147-9A48-9F16-1A58B076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250BE-22FC-C646-A4D3-323B5814B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0DEF-0189-BB47-BAA1-20B9B788C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7E744-7124-7F42-92B0-4FB83B02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7DE8E-6CDC-C94D-8756-5D243C8C1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7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262B-B728-8641-9A2F-7CA223F1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5303-51CB-614B-9F87-2BC93F982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D0F5D-1CA3-5941-9AE0-D99236129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8751-0A41-A84D-B47E-8672BC46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48E69-6032-3845-A1FD-9052A0BDA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48E2D-11E7-764F-BB50-272D57A5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76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C05B-167F-9844-8C16-00263F06B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DC8B-AC05-BB4A-9E18-B3DDE4A61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B333B-7DFF-CA4A-B78A-6BCB0B52D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5010F-16E0-5845-BA5E-223435B3E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28EFB-AF92-C24A-A77D-55A07B352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32A305-0814-6A4F-8F17-463AD46E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862013-2C4F-6E4F-B2CA-152A7A6E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F20EF-203B-3748-B1CF-8ECE1846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47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B7A8-728C-CE4A-9600-04CD7921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09647-4E15-004E-85B8-8B183FD8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026C3-DBA4-A04A-85C6-A068CA35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10E3C-F348-2D43-B620-59361594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1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B59C9-3DB5-E341-B302-75C72D816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CC405-218A-C443-B527-CC2E85DD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EB507-222A-3640-9734-0ED6C292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387E-FCBC-B440-812D-3409C724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B724-98FE-5348-9014-81BAC8829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F8C9A-D44C-9F49-B7EB-B3AEF353B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731B3-F75D-9C47-A8D5-36C6183AD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14CF-5EB6-284A-A6F3-97985437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E7CB4-8540-1747-A03B-3201C1A1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9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6655-EDC7-D44B-9257-9872A696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0C5BE9-053D-E449-89ED-1CFF017E7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380E1-39BB-AD4B-884B-576406DF5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987C8-6F6B-304E-86D8-59523DD39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F28D5-5FB8-8E49-8245-337AB037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4AA5-E8A0-6E4E-974E-6CB01484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4CB97-159A-8A4B-A0A9-760920A0B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5451B-EE09-4741-9739-732272BC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749B4-2B2C-FC44-85C6-1613701F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A049F-36DE-864E-8F48-8FE23557536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F623C-9080-9743-8AAC-BA8E31CB3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1AD2A-E320-F44E-A0E8-6A1E72E12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126F-A30D-2341-A73C-96EB5854C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tiff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www.stubhub.com/concert-tickets/category/1/" TargetMode="External"/><Relationship Id="rId5" Type="http://schemas.openxmlformats.org/officeDocument/2006/relationships/image" Target="../media/image8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5F889-7FCD-E941-94C1-DA4369C3B7BF}"/>
              </a:ext>
            </a:extLst>
          </p:cNvPr>
          <p:cNvSpPr/>
          <p:nvPr/>
        </p:nvSpPr>
        <p:spPr>
          <a:xfrm>
            <a:off x="0" y="0"/>
            <a:ext cx="12192000" cy="90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Sunset Cedar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63B9B-A92D-4C41-962D-8CCCFB304353}"/>
              </a:ext>
            </a:extLst>
          </p:cNvPr>
          <p:cNvSpPr/>
          <p:nvPr/>
        </p:nvSpPr>
        <p:spPr>
          <a:xfrm>
            <a:off x="11973697" y="902043"/>
            <a:ext cx="218303" cy="59559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00838-EA81-5E4C-B3DD-09A6EC26C4A5}"/>
              </a:ext>
            </a:extLst>
          </p:cNvPr>
          <p:cNvSpPr/>
          <p:nvPr/>
        </p:nvSpPr>
        <p:spPr>
          <a:xfrm>
            <a:off x="12014268" y="902043"/>
            <a:ext cx="137160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92D8E6A-6E1E-D44B-945E-3AE2D6D15592}"/>
              </a:ext>
            </a:extLst>
          </p:cNvPr>
          <p:cNvSpPr/>
          <p:nvPr/>
        </p:nvSpPr>
        <p:spPr>
          <a:xfrm>
            <a:off x="11736551" y="6406978"/>
            <a:ext cx="135924" cy="35834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3DA510-6017-134F-9845-2DC94F3E4AAD}"/>
              </a:ext>
            </a:extLst>
          </p:cNvPr>
          <p:cNvSpPr/>
          <p:nvPr/>
        </p:nvSpPr>
        <p:spPr>
          <a:xfrm>
            <a:off x="8353168" y="902043"/>
            <a:ext cx="1173891" cy="4201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688200-748D-9C47-A2FE-FAE8B95D6E1A}"/>
              </a:ext>
            </a:extLst>
          </p:cNvPr>
          <p:cNvSpPr/>
          <p:nvPr/>
        </p:nvSpPr>
        <p:spPr>
          <a:xfrm>
            <a:off x="9527059" y="902043"/>
            <a:ext cx="1173891" cy="42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Members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8E63AE-3127-6942-A8FD-44F738ACC6EB}"/>
              </a:ext>
            </a:extLst>
          </p:cNvPr>
          <p:cNvSpPr/>
          <p:nvPr/>
        </p:nvSpPr>
        <p:spPr>
          <a:xfrm>
            <a:off x="10700950" y="902043"/>
            <a:ext cx="1173891" cy="42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904A69-9F7E-9C4F-9C5C-3ABB0A72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" y="24713"/>
            <a:ext cx="877330" cy="877330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8CD5E1-A5A7-8446-9624-CC9462651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3" y="2650523"/>
            <a:ext cx="2377440" cy="2377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6074B4-6B83-5044-8748-5B286CF6838C}"/>
              </a:ext>
            </a:extLst>
          </p:cNvPr>
          <p:cNvSpPr txBox="1"/>
          <p:nvPr/>
        </p:nvSpPr>
        <p:spPr>
          <a:xfrm>
            <a:off x="592248" y="1577885"/>
            <a:ext cx="1100750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Welcome to Sunset Cedar’s Website. Feel free to scroll through some pictures of us in action, learn more about the band members, or check out our upcoming show dates!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9CFC7A-34B7-8046-AF46-908DD195F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512" y="2650523"/>
            <a:ext cx="2377440" cy="2377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CC526D-34C9-534C-B6BA-4BB2EABA9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240" y="2650523"/>
            <a:ext cx="2377440" cy="237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927AFA-3567-244B-A5DA-E0E5DCC8D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968" y="2650523"/>
            <a:ext cx="2377440" cy="2377440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021BA3A-6B4C-2148-A74F-D95A066AF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71"/>
    </mc:Choice>
    <mc:Fallback xmlns="">
      <p:transition spd="slow" advTm="17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6" x="4040188" y="6848475"/>
          <p14:tracePt t="1462" x="4171950" y="6675438"/>
          <p14:tracePt t="1463" x="4314825" y="6491288"/>
          <p14:tracePt t="1471" x="4446588" y="6246813"/>
          <p14:tracePt t="1472" x="4589463" y="5983288"/>
          <p14:tracePt t="1474" x="4722813" y="5708650"/>
          <p14:tracePt t="1492" x="5149850" y="4467225"/>
          <p14:tracePt t="1502" x="5241925" y="4160838"/>
          <p14:tracePt t="1503" x="5383213" y="3592513"/>
          <p14:tracePt t="1508" x="5454650" y="3316288"/>
          <p14:tracePt t="1515" x="5526088" y="3073400"/>
          <p14:tracePt t="1516" x="5576888" y="2838450"/>
          <p14:tracePt t="1517" x="5607050" y="2644775"/>
          <p14:tracePt t="1526" x="5627688" y="2462213"/>
          <p14:tracePt t="1528" x="5657850" y="2309813"/>
          <p14:tracePt t="1530" x="5668963" y="2187575"/>
          <p14:tracePt t="1538" x="5678488" y="2085975"/>
          <p14:tracePt t="1541" x="5678488" y="2014538"/>
          <p14:tracePt t="1542" x="5689600" y="1954213"/>
          <p14:tracePt t="1630" x="5689600" y="1963738"/>
          <p14:tracePt t="1637" x="5689600" y="1973263"/>
          <p14:tracePt t="1643" x="5689600" y="1993900"/>
          <p14:tracePt t="1657" x="5689600" y="2005013"/>
          <p14:tracePt t="1659" x="5678488" y="2014538"/>
          <p14:tracePt t="1661" x="5668963" y="2035175"/>
          <p14:tracePt t="1674" x="5657850" y="2035175"/>
          <p14:tracePt t="1675" x="5648325" y="2044700"/>
          <p14:tracePt t="1682" x="5638800" y="2055813"/>
          <p14:tracePt t="1691" x="5627688" y="2044700"/>
          <p14:tracePt t="1692" x="5618163" y="2044700"/>
          <p14:tracePt t="1698" x="5618163" y="2035175"/>
          <p14:tracePt t="1699" x="5607050" y="2024063"/>
          <p14:tracePt t="1879" x="5597525" y="2024063"/>
          <p14:tracePt t="1890" x="5586413" y="2024063"/>
          <p14:tracePt t="1908" x="5475288" y="2055813"/>
          <p14:tracePt t="1914" x="5465763" y="2085975"/>
          <p14:tracePt t="1915" x="5465763" y="2095500"/>
          <p14:tracePt t="1922" x="5445125" y="2095500"/>
          <p14:tracePt t="1934" x="5454650" y="2095500"/>
          <p14:tracePt t="1940" x="5465763" y="2095500"/>
          <p14:tracePt t="1946" x="5495925" y="2095500"/>
          <p14:tracePt t="1953" x="5505450" y="2106613"/>
          <p14:tracePt t="1961" x="5516563" y="2106613"/>
          <p14:tracePt t="1962" x="5526088" y="2106613"/>
          <p14:tracePt t="1968" x="5546725" y="2106613"/>
          <p14:tracePt t="1974" x="5556250" y="2116138"/>
          <p14:tracePt t="1981" x="5567363" y="2116138"/>
          <p14:tracePt t="1982" x="5576888" y="2127250"/>
          <p14:tracePt t="1991" x="5586413" y="2127250"/>
          <p14:tracePt t="1992" x="5586413" y="2136775"/>
          <p14:tracePt t="1993" x="5597525" y="2136775"/>
          <p14:tracePt t="1999" x="5607050" y="2146300"/>
          <p14:tracePt t="2009" x="5618163" y="2157413"/>
          <p14:tracePt t="2010" x="5618163" y="2166938"/>
          <p14:tracePt t="2017" x="5618163" y="2178050"/>
          <p14:tracePt t="2031" x="5618163" y="2187575"/>
          <p14:tracePt t="2032" x="5627688" y="2187575"/>
          <p14:tracePt t="2041" x="5638800" y="2187575"/>
          <p14:tracePt t="2062" x="5648325" y="2187575"/>
          <p14:tracePt t="2076" x="5657850" y="2187575"/>
          <p14:tracePt t="2077" x="5657850" y="2178050"/>
          <p14:tracePt t="2078" x="5668963" y="2178050"/>
          <p14:tracePt t="2083" x="5678488" y="2166938"/>
          <p14:tracePt t="2091" x="5689600" y="2166938"/>
          <p14:tracePt t="2093" x="5699125" y="2157413"/>
          <p14:tracePt t="2094" x="5729288" y="2146300"/>
          <p14:tracePt t="2101" x="5749925" y="2146300"/>
          <p14:tracePt t="2102" x="5770563" y="2136775"/>
          <p14:tracePt t="2109" x="5800725" y="2116138"/>
          <p14:tracePt t="2115" x="5821363" y="2106613"/>
          <p14:tracePt t="2117" x="5862638" y="2085975"/>
          <p14:tracePt t="2118" x="5892800" y="2076450"/>
          <p14:tracePt t="2127" x="5932488" y="2055813"/>
          <p14:tracePt t="2129" x="5964238" y="2055813"/>
          <p14:tracePt t="2129" x="6003925" y="2035175"/>
          <p14:tracePt t="2137" x="6035675" y="2014538"/>
          <p14:tracePt t="2142" x="6065838" y="2005013"/>
          <p14:tracePt t="2329" x="6075363" y="2005013"/>
          <p14:tracePt t="2338" x="6105525" y="2014538"/>
          <p14:tracePt t="2341" x="6116638" y="2024063"/>
          <p14:tracePt t="2349" x="6188075" y="2035175"/>
          <p14:tracePt t="2350" x="6289675" y="2035175"/>
          <p14:tracePt t="2356" x="6411913" y="2035175"/>
          <p14:tracePt t="2359" x="6564313" y="2014538"/>
          <p14:tracePt t="2360" x="6746875" y="1973263"/>
          <p14:tracePt t="2368" x="6931025" y="1943100"/>
          <p14:tracePt t="2369" x="7123113" y="1871663"/>
          <p14:tracePt t="2376" x="7327900" y="1790700"/>
          <p14:tracePt t="2378" x="7519988" y="1698625"/>
          <p14:tracePt t="2385" x="7724775" y="1608138"/>
          <p14:tracePt t="2387" x="7927975" y="1506538"/>
          <p14:tracePt t="2388" x="8121650" y="1393825"/>
          <p14:tracePt t="2397" x="8315325" y="1271588"/>
          <p14:tracePt t="2398" x="8477250" y="1169988"/>
          <p14:tracePt t="2406" x="8640763" y="1047750"/>
          <p14:tracePt t="2408" x="8793163" y="915988"/>
          <p14:tracePt t="2409" x="8936038" y="793750"/>
          <p14:tracePt t="2418" x="9077325" y="671513"/>
          <p14:tracePt t="2420" x="9210675" y="539750"/>
          <p14:tracePt t="2421" x="9342438" y="427038"/>
          <p14:tracePt t="2432" x="9455150" y="346075"/>
          <p14:tracePt t="2433" x="9596438" y="214313"/>
          <p14:tracePt t="2441" x="9647238" y="163513"/>
          <p14:tracePt t="2443" x="9658350" y="163513"/>
          <p14:tracePt t="2445" x="9658350" y="152400"/>
          <p14:tracePt t="2552" x="9647238" y="152400"/>
          <p14:tracePt t="2560" x="9617075" y="152400"/>
          <p14:tracePt t="2575" x="9596438" y="152400"/>
          <p14:tracePt t="2576" x="9586913" y="152400"/>
          <p14:tracePt t="2577" x="9575800" y="152400"/>
          <p14:tracePt t="2583" x="9545638" y="152400"/>
          <p14:tracePt t="2584" x="9536113" y="152400"/>
          <p14:tracePt t="2592" x="9515475" y="152400"/>
          <p14:tracePt t="2597" x="9505950" y="163513"/>
          <p14:tracePt t="2598" x="9474200" y="163513"/>
          <p14:tracePt t="2599" x="9444038" y="182563"/>
          <p14:tracePt t="2608" x="9413875" y="193675"/>
          <p14:tracePt t="2614" x="9351963" y="223838"/>
          <p14:tracePt t="2615" x="9291638" y="265113"/>
          <p14:tracePt t="2616" x="9229725" y="315913"/>
          <p14:tracePt t="2626" x="9148763" y="366713"/>
          <p14:tracePt t="2627" x="9058275" y="427038"/>
          <p14:tracePt t="2628" x="8955088" y="498475"/>
          <p14:tracePt t="2637" x="8874125" y="569913"/>
          <p14:tracePt t="2639" x="8782050" y="650875"/>
          <p14:tracePt t="2640" x="8680450" y="752475"/>
          <p14:tracePt t="2658" x="8274050" y="1190625"/>
          <p14:tracePt t="2660" x="8151813" y="1312863"/>
          <p14:tracePt t="2671" x="8039100" y="1465263"/>
          <p14:tracePt t="2673" x="7805738" y="1730375"/>
          <p14:tracePt t="2692" x="7399338" y="2247900"/>
          <p14:tracePt t="2693" x="7296150" y="2390775"/>
          <p14:tracePt t="2702" x="7215188" y="2503488"/>
          <p14:tracePt t="2703" x="7123113" y="2614613"/>
          <p14:tracePt t="2704" x="7042150" y="2706688"/>
          <p14:tracePt t="2713" x="6970713" y="2808288"/>
          <p14:tracePt t="2714" x="6919913" y="2868613"/>
          <p14:tracePt t="2715" x="6859588" y="2930525"/>
          <p14:tracePt t="2725" x="6818313" y="2981325"/>
          <p14:tracePt t="2732" x="6788150" y="3022600"/>
          <p14:tracePt t="2733" x="6767513" y="3041650"/>
          <p14:tracePt t="2741" x="6757988" y="3041650"/>
          <p14:tracePt t="2747" x="6757988" y="3052763"/>
          <p14:tracePt t="2748" x="6746875" y="3052763"/>
          <p14:tracePt t="2758" x="6746875" y="3062288"/>
          <p14:tracePt t="2760" x="6737350" y="3062288"/>
          <p14:tracePt t="2767" x="6737350" y="3073400"/>
          <p14:tracePt t="2780" x="6737350" y="3082925"/>
          <p14:tracePt t="2791" x="6737350" y="3092450"/>
          <p14:tracePt t="2795" x="6737350" y="3103563"/>
          <p14:tracePt t="2796" x="6737350" y="3113088"/>
          <p14:tracePt t="2801" x="6726238" y="3144838"/>
          <p14:tracePt t="2808" x="6726238" y="3154363"/>
          <p14:tracePt t="2815" x="6716713" y="3205163"/>
          <p14:tracePt t="2816" x="6707188" y="3225800"/>
          <p14:tracePt t="2827" x="6707188" y="3246438"/>
          <p14:tracePt t="2828" x="6686550" y="3286125"/>
          <p14:tracePt t="2836" x="6665913" y="3327400"/>
          <p14:tracePt t="2837" x="6656388" y="3357563"/>
          <p14:tracePt t="2845" x="6624638" y="3398838"/>
          <p14:tracePt t="2846" x="6594475" y="3459163"/>
          <p14:tracePt t="2847" x="6573838" y="3509963"/>
          <p14:tracePt t="2856" x="6573838" y="3530600"/>
          <p14:tracePt t="2859" x="6564313" y="3551238"/>
          <p14:tracePt t="2866" x="6564313" y="3560763"/>
          <p14:tracePt t="2993" x="6553200" y="3560763"/>
          <p14:tracePt t="3002" x="6553200" y="3571875"/>
          <p14:tracePt t="3016" x="6534150" y="3611563"/>
          <p14:tracePt t="3023" x="6534150" y="3622675"/>
          <p14:tracePt t="3031" x="6534150" y="3643313"/>
          <p14:tracePt t="3033" x="6534150" y="3652838"/>
          <p14:tracePt t="3037" x="6534150" y="3662363"/>
          <p14:tracePt t="3043" x="6543675" y="3662363"/>
          <p14:tracePt t="3044" x="6553200" y="3673475"/>
          <p14:tracePt t="3051" x="6564313" y="3673475"/>
          <p14:tracePt t="3052" x="6594475" y="3673475"/>
          <p14:tracePt t="3058" x="6645275" y="3673475"/>
          <p14:tracePt t="3060" x="6665913" y="3673475"/>
          <p14:tracePt t="3065" x="6716713" y="3673475"/>
          <p14:tracePt t="3075" x="6778625" y="3673475"/>
          <p14:tracePt t="3076" x="6848475" y="3673475"/>
          <p14:tracePt t="3077" x="6919913" y="3662363"/>
          <p14:tracePt t="3084" x="7011988" y="3652838"/>
          <p14:tracePt t="3085" x="7104063" y="3643313"/>
          <p14:tracePt t="3097" x="7175500" y="3632200"/>
          <p14:tracePt t="3098" x="7358063" y="3571875"/>
          <p14:tracePt t="3110" x="7459663" y="3541713"/>
          <p14:tracePt t="3112" x="7602538" y="3459163"/>
          <p14:tracePt t="3113" x="7693025" y="3419475"/>
          <p14:tracePt t="3122" x="7754938" y="3387725"/>
          <p14:tracePt t="3125" x="7805738" y="3348038"/>
          <p14:tracePt t="3127" x="7835900" y="3306763"/>
          <p14:tracePt t="3128" x="7866063" y="3276600"/>
          <p14:tracePt t="3140" x="7877175" y="3246438"/>
          <p14:tracePt t="3143" x="7897813" y="3214688"/>
          <p14:tracePt t="3144" x="7907338" y="3184525"/>
          <p14:tracePt t="3152" x="7907338" y="3163888"/>
          <p14:tracePt t="3153" x="7907338" y="3144838"/>
          <p14:tracePt t="3160" x="7918450" y="3092450"/>
          <p14:tracePt t="3167" x="7918450" y="3082925"/>
          <p14:tracePt t="3168" x="7918450" y="3052763"/>
          <p14:tracePt t="3169" x="7927975" y="3011488"/>
          <p14:tracePt t="3178" x="7927975" y="2981325"/>
          <p14:tracePt t="3179" x="7948613" y="2940050"/>
          <p14:tracePt t="3180" x="7958138" y="2889250"/>
          <p14:tracePt t="3194" x="7969250" y="2889250"/>
          <p14:tracePt t="3200" x="7988300" y="2868613"/>
          <p14:tracePt t="3202" x="7999413" y="2868613"/>
          <p14:tracePt t="3244" x="7999413" y="2879725"/>
          <p14:tracePt t="3246" x="7999413" y="2889250"/>
          <p14:tracePt t="3276" x="7969250" y="2930525"/>
          <p14:tracePt t="3285" x="7958138" y="2960688"/>
          <p14:tracePt t="3286" x="7927975" y="2960688"/>
          <p14:tracePt t="3287" x="7927975" y="2971800"/>
          <p14:tracePt t="3296" x="7907338" y="2990850"/>
          <p14:tracePt t="3304" x="7897813" y="2990850"/>
          <p14:tracePt t="3305" x="7886700" y="3001963"/>
          <p14:tracePt t="3312" x="7886700" y="3011488"/>
          <p14:tracePt t="3313" x="7886700" y="3041650"/>
          <p14:tracePt t="3319" x="7877175" y="3041650"/>
          <p14:tracePt t="3324" x="7877175" y="3052763"/>
          <p14:tracePt t="3329" x="7877175" y="3062288"/>
          <p14:tracePt t="3341" x="7877175" y="3073400"/>
          <p14:tracePt t="3343" x="7866063" y="3154363"/>
          <p14:tracePt t="3345" x="7856538" y="3184525"/>
          <p14:tracePt t="3356" x="7847013" y="3205163"/>
          <p14:tracePt t="3359" x="7785100" y="3327400"/>
          <p14:tracePt t="3360" x="7754938" y="3368675"/>
          <p14:tracePt t="3368" x="7734300" y="3419475"/>
          <p14:tracePt t="3376" x="7724775" y="3429000"/>
          <p14:tracePt t="3378" x="7693025" y="3438525"/>
          <p14:tracePt t="3385" x="7642225" y="3479800"/>
          <p14:tracePt t="3387" x="7623175" y="3500438"/>
          <p14:tracePt t="3387" x="7591425" y="3530600"/>
          <p14:tracePt t="3396" x="7551738" y="3551238"/>
          <p14:tracePt t="3397" x="7540625" y="3571875"/>
          <p14:tracePt t="3406" x="7531100" y="3571875"/>
          <p14:tracePt t="3411" x="7510463" y="3581400"/>
          <p14:tracePt t="3421" x="7500938" y="3581400"/>
          <p14:tracePt t="3432" x="7489825" y="3571875"/>
          <p14:tracePt t="3443" x="7480300" y="3560763"/>
          <p14:tracePt t="3451" x="7480300" y="3551238"/>
          <p14:tracePt t="3458" x="7469188" y="3551238"/>
          <p14:tracePt t="3463" x="7469188" y="3541713"/>
          <p14:tracePt t="3475" x="7469188" y="3530600"/>
          <p14:tracePt t="3476" x="7459663" y="3530600"/>
          <p14:tracePt t="3477" x="7450138" y="3521075"/>
          <p14:tracePt t="3485" x="7450138" y="3509963"/>
          <p14:tracePt t="3491" x="7439025" y="3509963"/>
          <p14:tracePt t="3508" x="7439025" y="3500438"/>
          <p14:tracePt t="3510" x="7429500" y="3500438"/>
          <p14:tracePt t="3512" x="7418388" y="3500438"/>
          <p14:tracePt t="3518" x="7408863" y="3500438"/>
          <p14:tracePt t="3529" x="7399338" y="3500438"/>
          <p14:tracePt t="3530" x="7388225" y="3500438"/>
          <p14:tracePt t="3541" x="7367588" y="3500438"/>
          <p14:tracePt t="3543" x="7348538" y="3500438"/>
          <p14:tracePt t="3544" x="7316788" y="3500438"/>
          <p14:tracePt t="3549" x="7286625" y="3509963"/>
          <p14:tracePt t="3558" x="7265988" y="3509963"/>
          <p14:tracePt t="3559" x="7226300" y="3521075"/>
          <p14:tracePt t="3560" x="7194550" y="3530600"/>
          <p14:tracePt t="3568" x="7164388" y="3541713"/>
          <p14:tracePt t="3570" x="7123113" y="3560763"/>
          <p14:tracePt t="3577" x="7092950" y="3571875"/>
          <p14:tracePt t="3579" x="7062788" y="3581400"/>
          <p14:tracePt t="3580" x="7053263" y="3592513"/>
          <p14:tracePt t="3589" x="7042150" y="3592513"/>
          <p14:tracePt t="3592" x="7021513" y="3602038"/>
          <p14:tracePt t="3599" x="7002463" y="3602038"/>
          <p14:tracePt t="3606" x="6991350" y="3602038"/>
          <p14:tracePt t="3618" x="6981825" y="3602038"/>
          <p14:tracePt t="3641" x="6970713" y="3602038"/>
          <p14:tracePt t="3652" x="6970713" y="3592513"/>
          <p14:tracePt t="3663" x="6970713" y="3581400"/>
          <p14:tracePt t="3675" x="6970713" y="3571875"/>
          <p14:tracePt t="3677" x="6981825" y="3560763"/>
          <p14:tracePt t="3684" x="6981825" y="3551238"/>
          <p14:tracePt t="3686" x="6981825" y="3541713"/>
          <p14:tracePt t="3691" x="6991350" y="3530600"/>
          <p14:tracePt t="3697" x="6991350" y="3509963"/>
          <p14:tracePt t="3699" x="6991350" y="3500438"/>
          <p14:tracePt t="3700" x="7002463" y="3489325"/>
          <p14:tracePt t="3707" x="7011988" y="3479800"/>
          <p14:tracePt t="3714" x="7011988" y="3470275"/>
          <p14:tracePt t="3717" x="7011988" y="3459163"/>
          <p14:tracePt t="3724" x="7021513" y="3449638"/>
          <p14:tracePt t="3725" x="7021513" y="3438525"/>
          <p14:tracePt t="3732" x="7032625" y="3438525"/>
          <p14:tracePt t="3733" x="7032625" y="3429000"/>
          <p14:tracePt t="3741" x="7032625" y="3419475"/>
          <p14:tracePt t="3743" x="7042150" y="3408363"/>
          <p14:tracePt t="3750" x="7062788" y="3387725"/>
          <p14:tracePt t="3757" x="7072313" y="3357563"/>
          <p14:tracePt t="3764" x="7083425" y="3348038"/>
          <p14:tracePt t="3765" x="7092950" y="3316288"/>
          <p14:tracePt t="3766" x="7113588" y="3286125"/>
          <p14:tracePt t="3776" x="7113588" y="3276600"/>
          <p14:tracePt t="3777" x="7123113" y="3265488"/>
          <p14:tracePt t="3779" x="7154863" y="3225800"/>
          <p14:tracePt t="3787" x="7185025" y="3195638"/>
          <p14:tracePt t="3788" x="7215188" y="3144838"/>
          <p14:tracePt t="3795" x="7277100" y="3082925"/>
          <p14:tracePt t="3797" x="7388225" y="2951163"/>
          <p14:tracePt t="3798" x="7469188" y="2849563"/>
          <p14:tracePt t="3807" x="7572375" y="2757488"/>
          <p14:tracePt t="3809" x="7673975" y="2655888"/>
          <p14:tracePt t="3810" x="7754938" y="2584450"/>
          <p14:tracePt t="3819" x="7866063" y="2503488"/>
          <p14:tracePt t="3821" x="7978775" y="2411413"/>
          <p14:tracePt t="3822" x="8050213" y="2360613"/>
          <p14:tracePt t="3831" x="8151813" y="2279650"/>
          <p14:tracePt t="3842" x="8274050" y="2197100"/>
          <p14:tracePt t="3843" x="8589963" y="1993900"/>
          <p14:tracePt t="3851" x="8701088" y="1933575"/>
          <p14:tracePt t="3853" x="8782050" y="1882775"/>
          <p14:tracePt t="3854" x="8894763" y="1841500"/>
          <p14:tracePt t="3863" x="8996363" y="1790700"/>
          <p14:tracePt t="3864" x="9067800" y="1760538"/>
          <p14:tracePt t="3865" x="9159875" y="1719263"/>
          <p14:tracePt t="3875" x="9250363" y="1679575"/>
          <p14:tracePt t="3882" x="9402763" y="1628775"/>
          <p14:tracePt t="3884" x="9464675" y="1608138"/>
          <p14:tracePt t="3897" x="9525000" y="1597025"/>
          <p14:tracePt t="3898" x="9688513" y="1587500"/>
          <p14:tracePt t="3907" x="9729788" y="1587500"/>
          <p14:tracePt t="3909" x="9759950" y="1587500"/>
          <p14:tracePt t="3911" x="9799638" y="1587500"/>
          <p14:tracePt t="3917" x="9810750" y="1597025"/>
          <p14:tracePt t="3925" x="9831388" y="1617663"/>
          <p14:tracePt t="3926" x="9852025" y="1628775"/>
          <p14:tracePt t="3934" x="9852025" y="1638300"/>
          <p14:tracePt t="3935" x="9882188" y="1679575"/>
          <p14:tracePt t="3942" x="9902825" y="1719263"/>
          <p14:tracePt t="3946" x="9912350" y="1739900"/>
          <p14:tracePt t="3947" x="9921875" y="1811338"/>
          <p14:tracePt t="3956" x="9932988" y="1903413"/>
          <p14:tracePt t="3959" x="9953625" y="2005013"/>
          <p14:tracePt t="3960" x="9953625" y="2116138"/>
          <p14:tracePt t="3967" x="9953625" y="2228850"/>
          <p14:tracePt t="3969" x="9953625" y="2370138"/>
          <p14:tracePt t="3970" x="9921875" y="2492375"/>
          <p14:tracePt t="3978" x="9902825" y="2605088"/>
          <p14:tracePt t="3979" x="9852025" y="2757488"/>
          <p14:tracePt t="3987" x="9790113" y="2940050"/>
          <p14:tracePt t="3989" x="9688513" y="3124200"/>
          <p14:tracePt t="3990" x="9575800" y="3316288"/>
          <p14:tracePt t="4008" x="8885238" y="4059238"/>
          <p14:tracePt t="4018" x="8650288" y="4252913"/>
          <p14:tracePt t="4019" x="8172450" y="4548188"/>
          <p14:tracePt t="4026" x="7856538" y="4721225"/>
          <p14:tracePt t="4027" x="7602538" y="4843463"/>
          <p14:tracePt t="4035" x="7296150" y="4954588"/>
          <p14:tracePt t="4036" x="6919913" y="5057775"/>
          <p14:tracePt t="4037" x="6615113" y="5127625"/>
          <p14:tracePt t="4044" x="6278563" y="5178425"/>
          <p14:tracePt t="4046" x="5943600" y="5219700"/>
          <p14:tracePt t="4051" x="5627688" y="5240338"/>
          <p14:tracePt t="4058" x="5362575" y="5240338"/>
          <p14:tracePt t="4063" x="5119688" y="5199063"/>
          <p14:tracePt t="4064" x="4895850" y="5138738"/>
          <p14:tracePt t="4065" x="4741863" y="5076825"/>
          <p14:tracePt t="4074" x="4600575" y="5005388"/>
          <p14:tracePt t="4076" x="4487863" y="4884738"/>
          <p14:tracePt t="4077" x="4416425" y="4792663"/>
          <p14:tracePt t="4085" x="4356100" y="4700588"/>
          <p14:tracePt t="4086" x="4305300" y="4557713"/>
          <p14:tracePt t="4096" x="4254500" y="4384675"/>
          <p14:tracePt t="4097" x="4213225" y="4213225"/>
          <p14:tracePt t="4098" x="4183063" y="3998913"/>
          <p14:tracePt t="4106" x="4141788" y="3744913"/>
          <p14:tracePt t="4109" x="4102100" y="3521075"/>
          <p14:tracePt t="4110" x="4070350" y="3246438"/>
          <p14:tracePt t="4118" x="4060825" y="2940050"/>
          <p14:tracePt t="4119" x="4060825" y="2614613"/>
          <p14:tracePt t="4125" x="4060825" y="2360613"/>
          <p14:tracePt t="4130" x="4070350" y="2076450"/>
          <p14:tracePt t="4131" x="4102100" y="1770063"/>
          <p14:tracePt t="4141" x="4121150" y="1525588"/>
          <p14:tracePt t="4143" x="4192588" y="1250950"/>
          <p14:tracePt t="4145" x="4273550" y="976313"/>
          <p14:tracePt t="4147" x="4365625" y="722313"/>
          <p14:tracePt t="4160" x="4467225" y="508000"/>
          <p14:tracePt t="4162" x="4702175" y="71438"/>
          <p14:tracePt t="4280" x="8212138" y="101600"/>
          <p14:tracePt t="4282" x="8366125" y="284163"/>
          <p14:tracePt t="4283" x="8497888" y="447675"/>
          <p14:tracePt t="4291" x="8650288" y="630238"/>
          <p14:tracePt t="4293" x="8793163" y="835025"/>
          <p14:tracePt t="4293" x="8936038" y="1038225"/>
          <p14:tracePt t="4302" x="9026525" y="1200150"/>
          <p14:tracePt t="4303" x="9118600" y="1384300"/>
          <p14:tracePt t="4312" x="9190038" y="1576388"/>
          <p14:tracePt t="4313" x="9261475" y="1730375"/>
          <p14:tracePt t="4314" x="9312275" y="1892300"/>
          <p14:tracePt t="4323" x="9332913" y="2055813"/>
          <p14:tracePt t="4326" x="9351963" y="2238375"/>
          <p14:tracePt t="4327" x="9351963" y="2381250"/>
          <p14:tracePt t="4335" x="9351963" y="2513013"/>
          <p14:tracePt t="4336" x="9321800" y="2665413"/>
          <p14:tracePt t="4337" x="9291638" y="2787650"/>
          <p14:tracePt t="4346" x="9250363" y="2921000"/>
          <p14:tracePt t="4347" x="9190038" y="3062288"/>
          <p14:tracePt t="4354" x="9128125" y="3163888"/>
          <p14:tracePt t="4356" x="9037638" y="3276600"/>
          <p14:tracePt t="4365" x="8924925" y="3408363"/>
          <p14:tracePt t="4366" x="8793163" y="3521075"/>
          <p14:tracePt t="4367" x="8680450" y="3611563"/>
          <p14:tracePt t="4375" x="8558213" y="3694113"/>
          <p14:tracePt t="4377" x="8416925" y="3784600"/>
          <p14:tracePt t="4378" x="8294688" y="3856038"/>
          <p14:tracePt t="4388" x="8151813" y="3927475"/>
          <p14:tracePt t="4390" x="7988300" y="3978275"/>
          <p14:tracePt t="4408" x="7856538" y="4008438"/>
          <p14:tracePt t="4409" x="7175500" y="4079875"/>
          <p14:tracePt t="4411" x="7002463" y="4079875"/>
          <p14:tracePt t="4420" x="6818313" y="4049713"/>
          <p14:tracePt t="4422" x="6675438" y="4029075"/>
          <p14:tracePt t="4423" x="6523038" y="3978275"/>
          <p14:tracePt t="4434" x="6370638" y="3906838"/>
          <p14:tracePt t="4435" x="6126163" y="3784600"/>
          <p14:tracePt t="4442" x="6003925" y="3703638"/>
          <p14:tracePt t="4445" x="5881688" y="3602038"/>
          <p14:tracePt t="4446" x="5780088" y="3500438"/>
          <p14:tracePt t="4455" x="5668963" y="3398838"/>
          <p14:tracePt t="4457" x="5567363" y="3286125"/>
          <p14:tracePt t="4474" x="5484813" y="3195638"/>
          <p14:tracePt t="4475" x="5159375" y="2736850"/>
          <p14:tracePt t="4485" x="5087938" y="2625725"/>
          <p14:tracePt t="4487" x="4986338" y="2432050"/>
          <p14:tracePt t="4495" x="4935538" y="2360613"/>
          <p14:tracePt t="4496" x="4895850" y="2279650"/>
          <p14:tracePt t="4497" x="4854575" y="2217738"/>
          <p14:tracePt t="4506" x="4824413" y="2166938"/>
          <p14:tracePt t="4509" x="4792663" y="2106613"/>
          <p14:tracePt t="4510" x="4773613" y="2065338"/>
          <p14:tracePt t="4519" x="4773613" y="2035175"/>
          <p14:tracePt t="4520" x="4762500" y="2005013"/>
          <p14:tracePt t="4521" x="4762500" y="1984375"/>
          <p14:tracePt t="4529" x="4762500" y="1973263"/>
          <p14:tracePt t="4535" x="4762500" y="1954213"/>
          <p14:tracePt t="4541" x="4762500" y="1943100"/>
          <p14:tracePt t="4548" x="4762500" y="1922463"/>
          <p14:tracePt t="4549" x="4773613" y="1912938"/>
          <p14:tracePt t="4558" x="4773613" y="1903413"/>
          <p14:tracePt t="4567" x="4803775" y="1882775"/>
          <p14:tracePt t="4569" x="4854575" y="1831975"/>
          <p14:tracePt t="4570" x="4895850" y="1800225"/>
          <p14:tracePt t="4584" x="4914900" y="1790700"/>
          <p14:tracePt t="4585" x="4976813" y="1749425"/>
          <p14:tracePt t="4587" x="5037138" y="1719263"/>
          <p14:tracePt t="4589" x="5108575" y="1698625"/>
          <p14:tracePt t="4602" x="5159375" y="1689100"/>
          <p14:tracePt t="4603" x="5302250" y="1668463"/>
          <p14:tracePt t="4611" x="5362575" y="1668463"/>
          <p14:tracePt t="4613" x="5454650" y="1668463"/>
          <p14:tracePt t="4615" x="5586413" y="1698625"/>
          <p14:tracePt t="4621" x="5708650" y="1730375"/>
          <p14:tracePt t="4622" x="5800725" y="1770063"/>
          <p14:tracePt t="4631" x="5892800" y="1811338"/>
          <p14:tracePt t="4632" x="5983288" y="1871663"/>
          <p14:tracePt t="4633" x="6065838" y="1922463"/>
          <p14:tracePt t="4642" x="6116638" y="1984375"/>
          <p14:tracePt t="4649" x="6218238" y="2055813"/>
          <p14:tracePt t="4650" x="6361113" y="2197100"/>
          <p14:tracePt t="4658" x="6462713" y="2300288"/>
          <p14:tracePt t="4665" x="6553200" y="2411413"/>
          <p14:tracePt t="4666" x="6696075" y="2614613"/>
          <p14:tracePt t="4675" x="6757988" y="2727325"/>
          <p14:tracePt t="4681" x="6818313" y="2817813"/>
          <p14:tracePt t="4682" x="6880225" y="3001963"/>
          <p14:tracePt t="4691" x="6910388" y="3103563"/>
          <p14:tracePt t="4694" x="6931025" y="3255963"/>
          <p14:tracePt t="4701" x="6931025" y="3327400"/>
          <p14:tracePt t="4702" x="6931025" y="3387725"/>
          <p14:tracePt t="4709" x="6910388" y="3449638"/>
          <p14:tracePt t="4710" x="6889750" y="3521075"/>
          <p14:tracePt t="4718" x="6859588" y="3581400"/>
          <p14:tracePt t="4719" x="6838950" y="3622675"/>
          <p14:tracePt t="4726" x="6797675" y="3694113"/>
          <p14:tracePt t="4729" x="6767513" y="3733800"/>
          <p14:tracePt t="4730" x="6767513" y="3744913"/>
          <p14:tracePt t="4737" x="6746875" y="3765550"/>
          <p14:tracePt t="4743" x="6707188" y="3795713"/>
          <p14:tracePt t="4745" x="6675438" y="3825875"/>
          <p14:tracePt t="4746" x="6615113" y="3856038"/>
          <p14:tracePt t="4754" x="6553200" y="3897313"/>
          <p14:tracePt t="4755" x="6472238" y="3927475"/>
          <p14:tracePt t="4764" x="6411913" y="3957638"/>
          <p14:tracePt t="4774" x="6361113" y="3978275"/>
          <p14:tracePt t="4775" x="6126163" y="4019550"/>
          <p14:tracePt t="4783" x="6065838" y="4019550"/>
          <p14:tracePt t="4785" x="5994400" y="4019550"/>
          <p14:tracePt t="4786" x="5913438" y="4019550"/>
          <p14:tracePt t="4793" x="5842000" y="4008438"/>
          <p14:tracePt t="4795" x="5770563" y="3998913"/>
          <p14:tracePt t="4802" x="5708650" y="3989388"/>
          <p14:tracePt t="4803" x="5627688" y="3968750"/>
          <p14:tracePt t="4811" x="5576888" y="3948113"/>
          <p14:tracePt t="4813" x="5516563" y="3927475"/>
          <p14:tracePt t="4814" x="5454650" y="3897313"/>
          <p14:tracePt t="4822" x="5394325" y="3876675"/>
          <p14:tracePt t="4825" x="5332413" y="3846513"/>
          <p14:tracePt t="4827" x="5292725" y="3835400"/>
          <p14:tracePt t="4835" x="5260975" y="3816350"/>
          <p14:tracePt t="4837" x="5230813" y="3795713"/>
          <p14:tracePt t="4838" x="5221288" y="3784600"/>
          <p14:tracePt t="4847" x="5210175" y="3775075"/>
          <p14:tracePt t="4848" x="5189538" y="3765550"/>
          <p14:tracePt t="4858" x="5180013" y="3765550"/>
          <p14:tracePt t="4864" x="5170488" y="3754438"/>
          <p14:tracePt t="4879" x="5170488" y="3744913"/>
          <p14:tracePt t="4893" x="5170488" y="3724275"/>
          <p14:tracePt t="4902" x="5170488" y="3713163"/>
          <p14:tracePt t="4903" x="5180013" y="3703638"/>
          <p14:tracePt t="4910" x="5180013" y="3694113"/>
          <p14:tracePt t="4911" x="5210175" y="3652838"/>
          <p14:tracePt t="4927" x="5362575" y="3489325"/>
          <p14:tracePt t="4934" x="5413375" y="3449638"/>
          <p14:tracePt t="4935" x="5475288" y="3408363"/>
          <p14:tracePt t="4942" x="5556250" y="3357563"/>
          <p14:tracePt t="4945" x="5648325" y="3297238"/>
          <p14:tracePt t="4946" x="5729288" y="3235325"/>
          <p14:tracePt t="4956" x="5830888" y="3184525"/>
          <p14:tracePt t="4959" x="5953125" y="3133725"/>
          <p14:tracePt t="4961" x="6065838" y="3082925"/>
          <p14:tracePt t="4961" x="6167438" y="3032125"/>
          <p14:tracePt t="4971" x="6310313" y="2990850"/>
          <p14:tracePt t="4974" x="6442075" y="2921000"/>
          <p14:tracePt t="4975" x="6564313" y="2879725"/>
          <p14:tracePt t="4984" x="6707188" y="2838450"/>
          <p14:tracePt t="4985" x="6859588" y="2798763"/>
          <p14:tracePt t="4986" x="7062788" y="2747963"/>
          <p14:tracePt t="4995" x="7265988" y="2706688"/>
          <p14:tracePt t="4997" x="7450138" y="2665413"/>
          <p14:tracePt t="4999" x="7561263" y="2644775"/>
          <p14:tracePt t="5008" x="7704138" y="2635250"/>
          <p14:tracePt t="5010" x="7856538" y="2625725"/>
          <p14:tracePt t="5011" x="7978775" y="2605088"/>
          <p14:tracePt t="5019" x="8050213" y="2593975"/>
          <p14:tracePt t="5021" x="8142288" y="2593975"/>
          <p14:tracePt t="5022" x="8232775" y="2593975"/>
          <p14:tracePt t="5029" x="8304213" y="2593975"/>
          <p14:tracePt t="5030" x="8345488" y="2593975"/>
          <p14:tracePt t="5036" x="8396288" y="2593975"/>
          <p14:tracePt t="5043" x="8426450" y="2593975"/>
          <p14:tracePt t="5045" x="8426450" y="2605088"/>
          <p14:tracePt t="5046" x="8435975" y="2605088"/>
          <p14:tracePt t="5051" x="8435975" y="2614613"/>
          <p14:tracePt t="5057" x="8447088" y="2614613"/>
          <p14:tracePt t="5063" x="8447088" y="2625725"/>
          <p14:tracePt t="5064" x="8447088" y="2635250"/>
          <p14:tracePt t="5074" x="8447088" y="2644775"/>
          <p14:tracePt t="5076" x="8447088" y="2655888"/>
          <p14:tracePt t="5081" x="8456613" y="2686050"/>
          <p14:tracePt t="5091" x="8456613" y="2706688"/>
          <p14:tracePt t="5093" x="8456613" y="2727325"/>
          <p14:tracePt t="5094" x="8456613" y="2778125"/>
          <p14:tracePt t="5099" x="8447088" y="2838450"/>
          <p14:tracePt t="5102" x="8435975" y="2909888"/>
          <p14:tracePt t="5109" x="8426450" y="2951163"/>
          <p14:tracePt t="5111" x="8416925" y="3001963"/>
          <p14:tracePt t="5118" x="8405813" y="3052763"/>
          <p14:tracePt t="5119" x="8405813" y="3082925"/>
          <p14:tracePt t="5126" x="8396288" y="3113088"/>
          <p14:tracePt t="5127" x="8385175" y="3144838"/>
          <p14:tracePt t="5135" x="8385175" y="3154363"/>
          <p14:tracePt t="5138" x="8375650" y="3175000"/>
          <p14:tracePt t="5146" x="8366125" y="3175000"/>
          <p14:tracePt t="5147" x="8366125" y="3184525"/>
          <p14:tracePt t="5153" x="8355013" y="3184525"/>
          <p14:tracePt t="5154" x="8355013" y="3195638"/>
          <p14:tracePt t="5162" x="8345488" y="3195638"/>
          <p14:tracePt t="5164" x="8334375" y="3205163"/>
          <p14:tracePt t="5174" x="8324850" y="3214688"/>
          <p14:tracePt t="5176" x="8294688" y="3214688"/>
          <p14:tracePt t="5177" x="8283575" y="3225800"/>
          <p14:tracePt t="5178" x="8253413" y="3235325"/>
          <p14:tracePt t="5189" x="8223250" y="3246438"/>
          <p14:tracePt t="5196" x="8181975" y="3265488"/>
          <p14:tracePt t="5209" x="8151813" y="3265488"/>
          <p14:tracePt t="5210" x="8059738" y="3265488"/>
          <p14:tracePt t="5212" x="8029575" y="3265488"/>
          <p14:tracePt t="5220" x="8008938" y="3265488"/>
          <p14:tracePt t="5227" x="7999413" y="3265488"/>
          <p14:tracePt t="5228" x="7988300" y="3255963"/>
          <p14:tracePt t="5234" x="7978775" y="3255963"/>
          <p14:tracePt t="5235" x="7969250" y="3246438"/>
          <p14:tracePt t="5243" x="7958138" y="3246438"/>
          <p14:tracePt t="5249" x="7948613" y="3235325"/>
          <p14:tracePt t="5260" x="7937500" y="3235325"/>
          <p14:tracePt t="5266" x="7937500" y="3225800"/>
          <p14:tracePt t="5276" x="7927975" y="3214688"/>
          <p14:tracePt t="5283" x="7927975" y="3205163"/>
          <p14:tracePt t="5291" x="7927975" y="3195638"/>
          <p14:tracePt t="5297" x="7927975" y="3184525"/>
          <p14:tracePt t="5298" x="7927975" y="3175000"/>
          <p14:tracePt t="5308" x="7927975" y="3144838"/>
          <p14:tracePt t="5309" x="7918450" y="3133725"/>
          <p14:tracePt t="5311" x="7918450" y="3103563"/>
          <p14:tracePt t="5317" x="7918450" y="3073400"/>
          <p14:tracePt t="5324" x="7918450" y="3041650"/>
          <p14:tracePt t="5325" x="7918450" y="3032125"/>
          <p14:tracePt t="5330" x="7918450" y="3001963"/>
          <p14:tracePt t="5333" x="7918450" y="2981325"/>
          <p14:tracePt t="5343" x="7918450" y="2960688"/>
          <p14:tracePt t="5344" x="7918450" y="2951163"/>
          <p14:tracePt t="5349" x="7918450" y="2940050"/>
          <p14:tracePt t="5358" x="7918450" y="2930525"/>
          <p14:tracePt t="5360" x="7918450" y="2921000"/>
          <p14:tracePt t="5365" x="7918450" y="2909888"/>
          <p14:tracePt t="5381" x="7918450" y="2900363"/>
          <p14:tracePt t="5400" x="7918450" y="2889250"/>
          <p14:tracePt t="5566" x="7918450" y="2900363"/>
          <p14:tracePt t="5613" x="7907338" y="2900363"/>
          <p14:tracePt t="5685" x="7918450" y="2889250"/>
          <p14:tracePt t="5699" x="7927975" y="2828925"/>
          <p14:tracePt t="5708" x="7927975" y="2808288"/>
          <p14:tracePt t="5714" x="7937500" y="2778125"/>
          <p14:tracePt t="5715" x="7948613" y="2727325"/>
          <p14:tracePt t="5724" x="7969250" y="2686050"/>
          <p14:tracePt t="5725" x="7978775" y="2665413"/>
          <p14:tracePt t="5734" x="7988300" y="2655888"/>
          <p14:tracePt t="5735" x="8008938" y="2625725"/>
          <p14:tracePt t="5736" x="8020050" y="2593975"/>
          <p14:tracePt t="5746" x="8050213" y="2543175"/>
          <p14:tracePt t="5747" x="8050213" y="2533650"/>
          <p14:tracePt t="5749" x="8080375" y="2503488"/>
          <p14:tracePt t="5756" x="8089900" y="2473325"/>
          <p14:tracePt t="5759" x="8101013" y="2462213"/>
          <p14:tracePt t="5760" x="8110538" y="2432050"/>
          <p14:tracePt t="5769" x="8131175" y="2411413"/>
          <p14:tracePt t="5770" x="8142288" y="2401888"/>
          <p14:tracePt t="5778" x="8142288" y="2390775"/>
          <p14:tracePt t="5779" x="8151813" y="2381250"/>
          <p14:tracePt t="5780" x="8161338" y="2381250"/>
          <p14:tracePt t="5786" x="8161338" y="2370138"/>
          <p14:tracePt t="6065" x="8151813" y="2370138"/>
          <p14:tracePt t="6072" x="8142288" y="2381250"/>
          <p14:tracePt t="6075" x="8131175" y="2381250"/>
          <p14:tracePt t="6082" x="8121650" y="2381250"/>
          <p14:tracePt t="6144" x="8110538" y="2381250"/>
          <p14:tracePt t="6149" x="8101013" y="2390775"/>
          <p14:tracePt t="6159" x="8080375" y="2401888"/>
          <p14:tracePt t="6159" x="8059738" y="2411413"/>
          <p14:tracePt t="6167" x="8008938" y="2432050"/>
          <p14:tracePt t="6169" x="7969250" y="2452688"/>
          <p14:tracePt t="6178" x="7958138" y="2452688"/>
          <p14:tracePt t="6179" x="7897813" y="2473325"/>
          <p14:tracePt t="6181" x="7815263" y="2492375"/>
          <p14:tracePt t="6188" x="7713663" y="2533650"/>
          <p14:tracePt t="6189" x="7612063" y="2563813"/>
          <p14:tracePt t="6197" x="7500938" y="2593975"/>
          <p14:tracePt t="6209" x="7439025" y="2614613"/>
          <p14:tracePt t="6210" x="7286625" y="2716213"/>
          <p14:tracePt t="6211" x="7245350" y="2736850"/>
          <p14:tracePt t="6223" x="7215188" y="2767013"/>
          <p14:tracePt t="6225" x="7175500" y="2798763"/>
          <p14:tracePt t="6227" x="7154863" y="2817813"/>
          <p14:tracePt t="6238" x="7134225" y="2828925"/>
          <p14:tracePt t="6240" x="7104063" y="2849563"/>
          <p14:tracePt t="6258" x="7083425" y="2868613"/>
          <p14:tracePt t="6267" x="7072313" y="2868613"/>
          <p14:tracePt t="6269" x="7053263" y="2879725"/>
          <p14:tracePt t="6348" x="7042150" y="2879725"/>
          <p14:tracePt t="6357" x="7042150" y="2889250"/>
          <p14:tracePt t="6365" x="7032625" y="2900363"/>
          <p14:tracePt t="6376" x="7021513" y="2909888"/>
          <p14:tracePt t="6382" x="7021513" y="2921000"/>
          <p14:tracePt t="6391" x="7021513" y="2930525"/>
          <p14:tracePt t="6393" x="7011988" y="2940050"/>
          <p14:tracePt t="6394" x="7011988" y="2951163"/>
          <p14:tracePt t="6395" x="7002463" y="2960688"/>
          <p14:tracePt t="6403" x="6981825" y="2981325"/>
          <p14:tracePt t="6404" x="6931025" y="3001963"/>
          <p14:tracePt t="6413" x="6931025" y="3011488"/>
          <p14:tracePt t="6414" x="6919913" y="3011488"/>
          <p14:tracePt t="6419" x="6899275" y="3022600"/>
          <p14:tracePt t="6420" x="6889750" y="3032125"/>
          <p14:tracePt t="6428" x="6889750" y="3082925"/>
          <p14:tracePt t="6429" x="6899275" y="3082925"/>
          <p14:tracePt t="6435" x="6919913" y="3124200"/>
          <p14:tracePt t="6581" x="6931025" y="3124200"/>
          <p14:tracePt t="6592" x="6940550" y="3124200"/>
          <p14:tracePt t="6597" x="6940550" y="3133725"/>
          <p14:tracePt t="6609" x="6940550" y="3144838"/>
          <p14:tracePt t="6615" x="6940550" y="3154363"/>
          <p14:tracePt t="6626" x="6940550" y="3163888"/>
          <p14:tracePt t="6627" x="6931025" y="3175000"/>
          <p14:tracePt t="6633" x="6919913" y="3184525"/>
          <p14:tracePt t="6641" x="6899275" y="3225800"/>
          <p14:tracePt t="6648" x="6880225" y="3255963"/>
          <p14:tracePt t="6649" x="6869113" y="3276600"/>
          <p14:tracePt t="6651" x="6848475" y="3306763"/>
          <p14:tracePt t="6662" x="6838950" y="3316288"/>
          <p14:tracePt t="6669" x="6829425" y="3348038"/>
          <p14:tracePt t="6670" x="6829425" y="3357563"/>
          <p14:tracePt t="6676" x="6818313" y="3368675"/>
          <p14:tracePt t="6677" x="6808788" y="3378200"/>
          <p14:tracePt t="6685" x="6808788" y="3387725"/>
          <p14:tracePt t="6687" x="6767513" y="3438525"/>
          <p14:tracePt t="6694" x="6726238" y="3470275"/>
          <p14:tracePt t="6695" x="6716713" y="3479800"/>
          <p14:tracePt t="6703" x="6656388" y="3489325"/>
          <p14:tracePt t="6704" x="6584950" y="3509963"/>
          <p14:tracePt t="6705" x="6492875" y="3530600"/>
          <p14:tracePt t="6715" x="6400800" y="3571875"/>
          <p14:tracePt t="6716" x="6278563" y="3611563"/>
          <p14:tracePt t="6724" x="6156325" y="3683000"/>
          <p14:tracePt t="6726" x="6035675" y="3724275"/>
          <p14:tracePt t="6727" x="5892800" y="3775075"/>
          <p14:tracePt t="6735" x="5729288" y="3816350"/>
          <p14:tracePt t="6737" x="5567363" y="3856038"/>
          <p14:tracePt t="6738" x="5394325" y="3897313"/>
          <p14:tracePt t="6746" x="5210175" y="3927475"/>
          <p14:tracePt t="6747" x="5027613" y="3957638"/>
          <p14:tracePt t="6755" x="4854575" y="3989388"/>
          <p14:tracePt t="6757" x="4672013" y="4008438"/>
          <p14:tracePt t="6774" x="4498975" y="4019550"/>
          <p14:tracePt t="6775" x="3816350" y="4040188"/>
          <p14:tracePt t="6785" x="3684588" y="4040188"/>
          <p14:tracePt t="6786" x="3551238" y="4040188"/>
          <p14:tracePt t="6787" x="3429000" y="4019550"/>
          <p14:tracePt t="6792" x="3327400" y="4008438"/>
          <p14:tracePt t="6793" x="3236913" y="3998913"/>
          <p14:tracePt t="6804" x="3154363" y="3989388"/>
          <p14:tracePt t="6807" x="3082925" y="3989388"/>
          <p14:tracePt t="6825" x="3043238" y="3989388"/>
          <p14:tracePt t="6826" x="2890838" y="3978275"/>
          <p14:tracePt t="6834" x="2879725" y="3978275"/>
          <p14:tracePt t="6835" x="2870200" y="3978275"/>
          <p14:tracePt t="6841" x="2859088" y="3978275"/>
          <p14:tracePt t="6846" x="2849563" y="3978275"/>
          <p14:tracePt t="6938" x="2828925" y="3968750"/>
          <p14:tracePt t="6943" x="2819400" y="3968750"/>
          <p14:tracePt t="6951" x="2808288" y="3968750"/>
          <p14:tracePt t="6952" x="2778125" y="3948113"/>
          <p14:tracePt t="6958" x="2768600" y="3948113"/>
          <p14:tracePt t="6964" x="2717800" y="3927475"/>
          <p14:tracePt t="6976" x="2706688" y="3917950"/>
          <p14:tracePt t="6977" x="2676525" y="3906838"/>
          <p14:tracePt t="6979" x="2667000" y="3906838"/>
          <p14:tracePt t="6988" x="2646363" y="3897313"/>
          <p14:tracePt t="6995" x="2635250" y="3897313"/>
          <p14:tracePt t="6998" x="2584450" y="3876675"/>
          <p14:tracePt t="7004" x="2574925" y="3876675"/>
          <p14:tracePt t="7011" x="2563813" y="3867150"/>
          <p14:tracePt t="7018" x="2554288" y="3867150"/>
          <p14:tracePt t="7019" x="2533650" y="3856038"/>
          <p14:tracePt t="7103" x="2544763" y="3856038"/>
          <p14:tracePt t="7117" x="2563813" y="3846513"/>
          <p14:tracePt t="7118" x="2595563" y="3835400"/>
          <p14:tracePt t="7125" x="2635250" y="3816350"/>
          <p14:tracePt t="7132" x="2727325" y="3795713"/>
          <p14:tracePt t="7133" x="2819400" y="3765550"/>
          <p14:tracePt t="7134" x="2951163" y="3733800"/>
          <p14:tracePt t="7143" x="3133725" y="3694113"/>
          <p14:tracePt t="7145" x="3317875" y="3662363"/>
          <p14:tracePt t="7146" x="3541713" y="3622675"/>
          <p14:tracePt t="7154" x="3825875" y="3581400"/>
          <p14:tracePt t="7155" x="4152900" y="3541713"/>
          <p14:tracePt t="7163" x="4427538" y="3521075"/>
          <p14:tracePt t="7164" x="4773613" y="3489325"/>
          <p14:tracePt t="7165" x="5180013" y="3459163"/>
          <p14:tracePt t="7172" x="5516563" y="3438525"/>
          <p14:tracePt t="7174" x="5922963" y="3438525"/>
          <p14:tracePt t="7179" x="6400800" y="3438525"/>
          <p14:tracePt t="7185" x="6737350" y="3438525"/>
          <p14:tracePt t="7186" x="7143750" y="3438525"/>
          <p14:tracePt t="7193" x="7591425" y="3438525"/>
          <p14:tracePt t="7194" x="8039100" y="3438525"/>
          <p14:tracePt t="7199" x="8345488" y="3438525"/>
          <p14:tracePt t="7209" x="8670925" y="3438525"/>
          <p14:tracePt t="7210" x="8996363" y="3438525"/>
          <p14:tracePt t="7212" x="9240838" y="3438525"/>
          <p14:tracePt t="7214" x="9485313" y="3438525"/>
          <p14:tracePt t="7219" x="9709150" y="3438525"/>
          <p14:tracePt t="7225" x="9871075" y="3459163"/>
          <p14:tracePt t="7231" x="10044113" y="3470275"/>
          <p14:tracePt t="7232" x="10186988" y="3479800"/>
          <p14:tracePt t="7234" x="10309225" y="3479800"/>
          <p14:tracePt t="7242" x="10390188" y="3489325"/>
          <p14:tracePt t="7249" x="10461625" y="3500438"/>
          <p14:tracePt t="7250" x="10594975" y="3521075"/>
          <p14:tracePt t="7258" x="10604500" y="3521075"/>
          <p14:tracePt t="7264" x="10604500" y="3530600"/>
          <p14:tracePt t="7286" x="10594975" y="3530600"/>
          <p14:tracePt t="7298" x="10574338" y="3530600"/>
          <p14:tracePt t="7299" x="10533063" y="3530600"/>
          <p14:tracePt t="7308" x="10461625" y="3530600"/>
          <p14:tracePt t="7309" x="10369550" y="3530600"/>
          <p14:tracePt t="7310" x="10217150" y="3530600"/>
          <p14:tracePt t="7317" x="10004425" y="3530600"/>
          <p14:tracePt t="7318" x="9810750" y="3530600"/>
          <p14:tracePt t="7324" x="9545638" y="3530600"/>
          <p14:tracePt t="7330" x="9240838" y="3530600"/>
          <p14:tracePt t="7331" x="8874125" y="3530600"/>
          <p14:tracePt t="7341" x="8558213" y="3530600"/>
          <p14:tracePt t="7343" x="8181975" y="3530600"/>
          <p14:tracePt t="7344" x="7693025" y="3530600"/>
          <p14:tracePt t="7349" x="7367588" y="3530600"/>
          <p14:tracePt t="7350" x="6950075" y="3530600"/>
          <p14:tracePt t="7358" x="6513513" y="3530600"/>
          <p14:tracePt t="7363" x="6176963" y="3530600"/>
          <p14:tracePt t="7364" x="5811838" y="3530600"/>
          <p14:tracePt t="7366" x="5475288" y="3530600"/>
          <p14:tracePt t="7374" x="5170488" y="3530600"/>
          <p14:tracePt t="7376" x="4935538" y="3530600"/>
          <p14:tracePt t="7381" x="4702175" y="3530600"/>
          <p14:tracePt t="7383" x="4508500" y="3530600"/>
          <p14:tracePt t="7391" x="4386263" y="3541713"/>
          <p14:tracePt t="7393" x="4284663" y="3551238"/>
          <p14:tracePt t="7394" x="4203700" y="3551238"/>
          <p14:tracePt t="7403" x="4192588" y="3551238"/>
          <p14:tracePt t="7450" x="4203700" y="3551238"/>
          <p14:tracePt t="7459" x="4213225" y="3551238"/>
          <p14:tracePt t="7474" x="4222750" y="3551238"/>
          <p14:tracePt t="7476" x="4233863" y="3551238"/>
          <p14:tracePt t="7477" x="4264025" y="3551238"/>
          <p14:tracePt t="7478" x="4314825" y="3551238"/>
          <p14:tracePt t="7483" x="4356100" y="3551238"/>
          <p14:tracePt t="7491" x="4416425" y="3551238"/>
          <p14:tracePt t="7493" x="4508500" y="3551238"/>
          <p14:tracePt t="7494" x="4579938" y="3551238"/>
          <p14:tracePt t="7499" x="4651375" y="3551238"/>
          <p14:tracePt t="7507" x="4762500" y="3551238"/>
          <p14:tracePt t="7509" x="4884738" y="3551238"/>
          <p14:tracePt t="7510" x="4986338" y="3551238"/>
          <p14:tracePt t="7515" x="5119688" y="3551238"/>
          <p14:tracePt t="7525" x="5272088" y="3551238"/>
          <p14:tracePt t="7526" x="5394325" y="3551238"/>
          <p14:tracePt t="7527" x="5546725" y="3551238"/>
          <p14:tracePt t="7533" x="5729288" y="3551238"/>
          <p14:tracePt t="7541" x="5881688" y="3551238"/>
          <p14:tracePt t="7542" x="6054725" y="3551238"/>
          <p14:tracePt t="7543" x="6248400" y="3551238"/>
          <p14:tracePt t="7549" x="6442075" y="3551238"/>
          <p14:tracePt t="7558" x="6615113" y="3551238"/>
          <p14:tracePt t="7560" x="6808788" y="3551238"/>
          <p14:tracePt t="7562" x="7002463" y="3551238"/>
          <p14:tracePt t="7563" x="7175500" y="3551238"/>
          <p14:tracePt t="7569" x="7358063" y="3551238"/>
          <p14:tracePt t="7570" x="7531100" y="3551238"/>
          <p14:tracePt t="7577" x="7713663" y="3551238"/>
          <p14:tracePt t="7577" x="7866063" y="3551238"/>
          <p14:tracePt t="7582" x="8039100" y="3551238"/>
          <p14:tracePt t="7591" x="8202613" y="3551238"/>
          <p14:tracePt t="7593" x="8334375" y="3551238"/>
          <p14:tracePt t="7594" x="8488363" y="3551238"/>
          <p14:tracePt t="7600" x="8640763" y="3551238"/>
          <p14:tracePt t="7608" x="8793163" y="3551238"/>
          <p14:tracePt t="7609" x="8894763" y="3551238"/>
          <p14:tracePt t="7610" x="9005888" y="3551238"/>
          <p14:tracePt t="7615" x="9109075" y="3551238"/>
          <p14:tracePt t="7624" x="9169400" y="3551238"/>
          <p14:tracePt t="7626" x="9240838" y="3551238"/>
          <p14:tracePt t="7627" x="9282113" y="3551238"/>
          <p14:tracePt t="7634" x="9291638" y="3551238"/>
          <p14:tracePt t="7635" x="9301163" y="3551238"/>
          <p14:tracePt t="7665" x="9291638" y="3551238"/>
          <p14:tracePt t="7673" x="9282113" y="3551238"/>
          <p14:tracePt t="7677" x="9271000" y="3551238"/>
          <p14:tracePt t="7677" x="9210675" y="3551238"/>
          <p14:tracePt t="7683" x="9118600" y="3560763"/>
          <p14:tracePt t="7689" x="9026525" y="3560763"/>
          <p14:tracePt t="7695" x="8904288" y="3571875"/>
          <p14:tracePt t="7697" x="8763000" y="3581400"/>
          <p14:tracePt t="7698" x="8609013" y="3581400"/>
          <p14:tracePt t="7705" x="8435975" y="3602038"/>
          <p14:tracePt t="7708" x="8253413" y="3611563"/>
          <p14:tracePt t="7715" x="8110538" y="3622675"/>
          <p14:tracePt t="7717" x="7927975" y="3643313"/>
          <p14:tracePt t="7718" x="7724775" y="3643313"/>
          <p14:tracePt t="7726" x="7531100" y="3643313"/>
          <p14:tracePt t="7731" x="7378700" y="3652838"/>
          <p14:tracePt t="7733" x="7215188" y="3652838"/>
          <p14:tracePt t="7734" x="7042150" y="3662363"/>
          <p14:tracePt t="7742" x="6931025" y="3662363"/>
          <p14:tracePt t="7749" x="6818313" y="3662363"/>
          <p14:tracePt t="7758" x="6696075" y="3662363"/>
          <p14:tracePt t="7764" x="6513513" y="3662363"/>
          <p14:tracePt t="7765" x="6411913" y="3662363"/>
          <p14:tracePt t="7766" x="6400800" y="3662363"/>
          <p14:tracePt t="7774" x="6391275" y="3662363"/>
          <p14:tracePt t="7877" x="6400800" y="3652838"/>
          <p14:tracePt t="7885" x="6411913" y="3643313"/>
          <p14:tracePt t="7886" x="6442075" y="3643313"/>
          <p14:tracePt t="7892" x="6451600" y="3643313"/>
          <p14:tracePt t="7893" x="6483350" y="3611563"/>
          <p14:tracePt t="7899" x="6513513" y="3602038"/>
          <p14:tracePt t="7909" x="6534150" y="3602038"/>
          <p14:tracePt t="7910" x="6584950" y="3571875"/>
          <p14:tracePt t="7916" x="6594475" y="3571875"/>
          <p14:tracePt t="8335" x="6624638" y="3571875"/>
          <p14:tracePt t="8346" x="6686550" y="3560763"/>
          <p14:tracePt t="8347" x="6716713" y="3560763"/>
          <p14:tracePt t="8354" x="6808788" y="3560763"/>
          <p14:tracePt t="8354" x="6931025" y="3560763"/>
          <p14:tracePt t="8361" x="7053263" y="3551238"/>
          <p14:tracePt t="8363" x="7185025" y="3551238"/>
          <p14:tracePt t="8372" x="7316788" y="3530600"/>
          <p14:tracePt t="8376" x="7459663" y="3530600"/>
          <p14:tracePt t="8377" x="7572375" y="3530600"/>
          <p14:tracePt t="8385" x="7693025" y="3521075"/>
          <p14:tracePt t="8386" x="7785100" y="3509963"/>
          <p14:tracePt t="8393" x="7877175" y="3509963"/>
          <p14:tracePt t="8395" x="7937500" y="3509963"/>
          <p14:tracePt t="8396" x="7999413" y="3509963"/>
          <p14:tracePt t="8401" x="8039100" y="3509963"/>
          <p14:tracePt t="8408" x="8070850" y="3509963"/>
          <p14:tracePt t="8413" x="8080375" y="3509963"/>
          <p14:tracePt t="10461" x="8121650" y="3479800"/>
          <p14:tracePt t="10471" x="8121650" y="3470275"/>
          <p14:tracePt t="10472" x="8488363" y="3154363"/>
          <p14:tracePt t="10478" x="8629650" y="2971800"/>
          <p14:tracePt t="10485" x="8782050" y="2778125"/>
          <p14:tracePt t="10486" x="8924925" y="2554288"/>
          <p14:tracePt t="10487" x="9067800" y="2330450"/>
          <p14:tracePt t="10496" x="9190038" y="2076450"/>
          <p14:tracePt t="10498" x="9282113" y="1800225"/>
          <p14:tracePt t="10499" x="9363075" y="1546225"/>
          <p14:tracePt t="10508" x="9444038" y="1292225"/>
          <p14:tracePt t="10516" x="9505950" y="1027113"/>
          <p14:tracePt t="10517" x="9545638" y="498475"/>
          <p14:tracePt t="10524" x="9545638" y="254000"/>
          <p14:tracePt t="10530" x="9545638" y="41275"/>
          <p14:tracePt t="10714" x="9363075" y="71438"/>
          <p14:tracePt t="10727" x="9342438" y="163513"/>
          <p14:tracePt t="10728" x="9312275" y="254000"/>
          <p14:tracePt t="10736" x="9261475" y="468313"/>
          <p14:tracePt t="10737" x="9210675" y="600075"/>
          <p14:tracePt t="10745" x="9159875" y="742950"/>
          <p14:tracePt t="10747" x="9109075" y="874713"/>
          <p14:tracePt t="10748" x="9077325" y="976313"/>
          <p14:tracePt t="10756" x="9026525" y="1089025"/>
          <p14:tracePt t="10759" x="8975725" y="1220788"/>
          <p14:tracePt t="10760" x="8924925" y="1343025"/>
          <p14:tracePt t="10769" x="8894763" y="1435100"/>
          <p14:tracePt t="10771" x="8843963" y="1557338"/>
          <p14:tracePt t="10772" x="8802688" y="1668463"/>
          <p14:tracePt t="10782" x="8763000" y="1760538"/>
          <p14:tracePt t="10783" x="8721725" y="1871663"/>
          <p14:tracePt t="10784" x="8670925" y="1973263"/>
          <p14:tracePt t="10792" x="8640763" y="2044700"/>
          <p14:tracePt t="10795" x="8589963" y="2136775"/>
          <p14:tracePt t="10796" x="8558213" y="2228850"/>
          <p14:tracePt t="10805" x="8518525" y="2319338"/>
          <p14:tracePt t="10807" x="8488363" y="2381250"/>
          <p14:tracePt t="10825" x="8435975" y="2462213"/>
          <p14:tracePt t="10826" x="8324850" y="2697163"/>
          <p14:tracePt t="10828" x="8294688" y="2757488"/>
          <p14:tracePt t="10839" x="8262938" y="2798763"/>
          <p14:tracePt t="10842" x="8232775" y="2838450"/>
          <p14:tracePt t="10843" x="8212138" y="2879725"/>
          <p14:tracePt t="10844" x="8212138" y="2889250"/>
          <p14:tracePt t="10852" x="8202613" y="2900363"/>
          <p14:tracePt t="10853" x="8181975" y="2940050"/>
          <p14:tracePt t="10862" x="8151813" y="3001963"/>
          <p14:tracePt t="10863" x="8121650" y="3041650"/>
          <p14:tracePt t="10864" x="8101013" y="3092450"/>
          <p14:tracePt t="10873" x="8070850" y="3154363"/>
          <p14:tracePt t="10875" x="8050213" y="3195638"/>
          <p14:tracePt t="10877" x="8029575" y="3235325"/>
          <p14:tracePt t="10885" x="7999413" y="3297238"/>
          <p14:tracePt t="10886" x="7978775" y="3348038"/>
          <p14:tracePt t="10887" x="7958138" y="3387725"/>
          <p14:tracePt t="10897" x="7927975" y="3429000"/>
          <p14:tracePt t="10898" x="7918450" y="3479800"/>
          <p14:tracePt t="10900" x="7897813" y="3521075"/>
          <p14:tracePt t="10909" x="7866063" y="3560763"/>
          <p14:tracePt t="10916" x="7847013" y="3602038"/>
          <p14:tracePt t="10917" x="7805738" y="3662363"/>
          <p14:tracePt t="10925" x="7775575" y="3703638"/>
          <p14:tracePt t="10932" x="7734300" y="3775075"/>
          <p14:tracePt t="10933" x="7713663" y="3805238"/>
          <p14:tracePt t="10942" x="7683500" y="3846513"/>
          <p14:tracePt t="10943" x="7662863" y="3876675"/>
          <p14:tracePt t="10945" x="7653338" y="3897313"/>
          <p14:tracePt t="10954" x="7623175" y="3937000"/>
          <p14:tracePt t="10961" x="7551738" y="4040188"/>
          <p14:tracePt t="10971" x="7519988" y="4070350"/>
          <p14:tracePt t="10974" x="7459663" y="4130675"/>
          <p14:tracePt t="10993" x="7307263" y="4273550"/>
          <p14:tracePt t="10994" x="7277100" y="4294188"/>
          <p14:tracePt t="10995" x="7226300" y="4333875"/>
          <p14:tracePt t="11007" x="7175500" y="4375150"/>
          <p14:tracePt t="11009" x="7134225" y="4416425"/>
          <p14:tracePt t="11011" x="7083425" y="4456113"/>
          <p14:tracePt t="11012" x="7021513" y="4497388"/>
          <p14:tracePt t="11022" x="6961188" y="4548188"/>
          <p14:tracePt t="11024" x="6899275" y="4578350"/>
          <p14:tracePt t="11026" x="6838950" y="4619625"/>
          <p14:tracePt t="11034" x="6767513" y="4660900"/>
          <p14:tracePt t="11036" x="6645275" y="4741863"/>
          <p14:tracePt t="11045" x="6564313" y="4781550"/>
          <p14:tracePt t="11046" x="6492875" y="4813300"/>
          <p14:tracePt t="11053" x="6432550" y="4843463"/>
          <p14:tracePt t="11055" x="6361113" y="4894263"/>
          <p14:tracePt t="11057" x="6269038" y="4924425"/>
          <p14:tracePt t="11065" x="6188075" y="4954588"/>
          <p14:tracePt t="11067" x="6116638" y="4986338"/>
          <p14:tracePt t="11068" x="6035675" y="5016500"/>
          <p14:tracePt t="11076" x="5943600" y="5057775"/>
          <p14:tracePt t="11078" x="5872163" y="5087938"/>
          <p14:tracePt t="11085" x="5780088" y="5118100"/>
          <p14:tracePt t="11086" x="5689600" y="5159375"/>
          <p14:tracePt t="11087" x="5618163" y="5178425"/>
          <p14:tracePt t="11097" x="5526088" y="5210175"/>
          <p14:tracePt t="11098" x="5424488" y="5240338"/>
          <p14:tracePt t="11104" x="5343525" y="5270500"/>
          <p14:tracePt t="11105" x="5251450" y="5281613"/>
          <p14:tracePt t="11113" x="5170488" y="5291138"/>
          <p14:tracePt t="11125" x="5087938" y="5300663"/>
          <p14:tracePt t="11127" x="4976813" y="5311775"/>
          <p14:tracePt t="11128" x="4926013" y="5311775"/>
          <p14:tracePt t="11136" x="4895850" y="5311775"/>
          <p14:tracePt t="11137" x="4864100" y="5311775"/>
          <p14:tracePt t="11143" x="4864100" y="5300663"/>
          <p14:tracePt t="11149" x="4854575" y="5291138"/>
          <p14:tracePt t="11158" x="4854575" y="5281613"/>
          <p14:tracePt t="11160" x="4854575" y="5249863"/>
          <p14:tracePt t="11167" x="4854575" y="5219700"/>
          <p14:tracePt t="11168" x="4864100" y="5159375"/>
          <p14:tracePt t="11175" x="4884738" y="5118100"/>
          <p14:tracePt t="11183" x="4926013" y="5037138"/>
          <p14:tracePt t="11184" x="5037138" y="4873625"/>
          <p14:tracePt t="11195" x="5138738" y="4781550"/>
          <p14:tracePt t="11196" x="5343525" y="4610100"/>
          <p14:tracePt t="11204" x="5465763" y="4538663"/>
          <p14:tracePt t="11205" x="5638800" y="4446588"/>
          <p14:tracePt t="11214" x="5821363" y="4333875"/>
          <p14:tracePt t="11224" x="5994400" y="4264025"/>
          <p14:tracePt t="11225" x="6696075" y="4019550"/>
          <p14:tracePt t="11235" x="6970713" y="3948113"/>
          <p14:tracePt t="11238" x="7591425" y="3867150"/>
          <p14:tracePt t="11248" x="7866063" y="3856038"/>
          <p14:tracePt t="11249" x="8456613" y="3835400"/>
          <p14:tracePt t="11259" x="8763000" y="3856038"/>
          <p14:tracePt t="11260" x="8996363" y="3867150"/>
          <p14:tracePt t="11262" x="9229725" y="3897313"/>
          <p14:tracePt t="11269" x="9474200" y="3948113"/>
          <p14:tracePt t="11270" x="9658350" y="3998913"/>
          <p14:tracePt t="11278" x="9831388" y="4049713"/>
          <p14:tracePt t="11279" x="9983788" y="4110038"/>
          <p14:tracePt t="11280" x="10085388" y="4171950"/>
          <p14:tracePt t="11289" x="10177463" y="4232275"/>
          <p14:tracePt t="11292" x="10237788" y="4294188"/>
          <p14:tracePt t="11293" x="10279063" y="4365625"/>
          <p14:tracePt t="11303" x="10288588" y="4384675"/>
          <p14:tracePt t="11304" x="10288588" y="4497388"/>
          <p14:tracePt t="11312" x="10279063" y="4538663"/>
          <p14:tracePt t="11313" x="10258425" y="4578350"/>
          <p14:tracePt t="11321" x="10217150" y="4649788"/>
          <p14:tracePt t="11322" x="10156825" y="4700588"/>
          <p14:tracePt t="11325" x="10085388" y="4751388"/>
          <p14:tracePt t="11334" x="9972675" y="4822825"/>
          <p14:tracePt t="11335" x="9852025" y="4903788"/>
          <p14:tracePt t="11336" x="9729788" y="4965700"/>
          <p14:tracePt t="11347" x="9556750" y="5026025"/>
          <p14:tracePt t="11348" x="9139238" y="5118100"/>
          <p14:tracePt t="11356" x="8864600" y="5148263"/>
          <p14:tracePt t="11358" x="8558213" y="5159375"/>
          <p14:tracePt t="11360" x="8315325" y="5178425"/>
          <p14:tracePt t="11369" x="8029575" y="5178425"/>
          <p14:tracePt t="11370" x="7704138" y="5148263"/>
          <p14:tracePt t="11376" x="7367588" y="5108575"/>
          <p14:tracePt t="11377" x="7113588" y="5067300"/>
          <p14:tracePt t="11384" x="6808788" y="5005388"/>
          <p14:tracePt t="11385" x="6523038" y="4945063"/>
          <p14:tracePt t="11393" x="6289675" y="4884738"/>
          <p14:tracePt t="11395" x="6054725" y="4833938"/>
          <p14:tracePt t="11396" x="5821363" y="4781550"/>
          <p14:tracePt t="11405" x="5618163" y="4730750"/>
          <p14:tracePt t="11407" x="5424488" y="4670425"/>
          <p14:tracePt t="11424" x="5241925" y="4619625"/>
          <p14:tracePt t="11425" x="4843463" y="4506913"/>
          <p14:tracePt t="11438" x="4833938" y="4506913"/>
          <p14:tracePt t="11504" x="4843463" y="4497388"/>
          <p14:tracePt t="11515" x="4875213" y="4497388"/>
          <p14:tracePt t="11516" x="4905375" y="4487863"/>
          <p14:tracePt t="11524" x="4946650" y="4476750"/>
          <p14:tracePt t="11531" x="5006975" y="4467225"/>
          <p14:tracePt t="11532" x="5108575" y="4446588"/>
          <p14:tracePt t="11541" x="5149850" y="4437063"/>
          <p14:tracePt t="11543" x="5210175" y="4425950"/>
          <p14:tracePt t="11544" x="5292725" y="4416425"/>
          <p14:tracePt t="11553" x="5332413" y="4416425"/>
          <p14:tracePt t="11554" x="5394325" y="4416425"/>
          <p14:tracePt t="11555" x="5454650" y="4416425"/>
          <p14:tracePt t="11563" x="5495925" y="4405313"/>
          <p14:tracePt t="11575" x="5556250" y="4405313"/>
          <p14:tracePt t="11576" x="5699125" y="4405313"/>
          <p14:tracePt t="11583" x="5749925" y="4405313"/>
          <p14:tracePt t="11584" x="5780088" y="4405313"/>
          <p14:tracePt t="11591" x="5821363" y="4405313"/>
          <p14:tracePt t="11596" x="5881688" y="4405313"/>
          <p14:tracePt t="11597" x="5943600" y="4405313"/>
          <p14:tracePt t="11603" x="5983288" y="4416425"/>
          <p14:tracePt t="11609" x="6024563" y="4416425"/>
          <p14:tracePt t="11612" x="6086475" y="4437063"/>
          <p14:tracePt t="11613" x="6116638" y="4446588"/>
          <p14:tracePt t="11620" x="6167438" y="4467225"/>
          <p14:tracePt t="11621" x="6197600" y="4476750"/>
          <p14:tracePt t="11629" x="6227763" y="4497388"/>
          <p14:tracePt t="11632" x="6238875" y="4506913"/>
          <p14:tracePt t="11639" x="6248400" y="4518025"/>
          <p14:tracePt t="11645" x="6259513" y="4527550"/>
          <p14:tracePt t="11655" x="6269038" y="4527550"/>
          <p14:tracePt t="11660" x="6269038" y="4538663"/>
          <p14:tracePt t="11667" x="6269038" y="4548188"/>
          <p14:tracePt t="11674" x="6269038" y="4557713"/>
          <p14:tracePt t="11677" x="6278563" y="4568825"/>
          <p14:tracePt t="11684" x="6278563" y="4578350"/>
          <p14:tracePt t="11691" x="6278563" y="4589463"/>
          <p14:tracePt t="11698" x="6269038" y="4598988"/>
          <p14:tracePt t="11711" x="6269038" y="4610100"/>
          <p14:tracePt t="11717" x="6259513" y="4610100"/>
          <p14:tracePt t="11724" x="6259513" y="4619625"/>
          <p14:tracePt t="11725" x="6248400" y="4619625"/>
          <p14:tracePt t="11731" x="6248400" y="4629150"/>
          <p14:tracePt t="11732" x="6238875" y="4629150"/>
          <p14:tracePt t="11741" x="6238875" y="4640263"/>
          <p14:tracePt t="11744" x="6227763" y="4649788"/>
          <p14:tracePt t="11751" x="6218238" y="4660900"/>
          <p14:tracePt t="11753" x="6208713" y="4660900"/>
          <p14:tracePt t="11760" x="6208713" y="4670425"/>
          <p14:tracePt t="11762" x="6188075" y="4670425"/>
          <p14:tracePt t="11764" x="6167438" y="4700588"/>
          <p14:tracePt t="11775" x="6146800" y="4711700"/>
          <p14:tracePt t="11776" x="6137275" y="4721225"/>
          <p14:tracePt t="11784" x="6126163" y="4721225"/>
          <p14:tracePt t="11785" x="6105525" y="4730750"/>
          <p14:tracePt t="11792" x="6086475" y="4730750"/>
          <p14:tracePt t="11793" x="6075363" y="4741863"/>
          <p14:tracePt t="11800" x="6045200" y="4741863"/>
          <p14:tracePt t="11801" x="6015038" y="4741863"/>
          <p14:tracePt t="11807" x="5943600" y="4741863"/>
          <p14:tracePt t="11813" x="5881688" y="4741863"/>
          <p14:tracePt t="11815" x="5842000" y="4741863"/>
          <p14:tracePt t="11816" x="5791200" y="4730750"/>
          <p14:tracePt t="11824" x="5749925" y="4711700"/>
          <p14:tracePt t="11825" x="5719763" y="4700588"/>
          <p14:tracePt t="11833" x="5689600" y="4691063"/>
          <p14:tracePt t="11834" x="5657850" y="4670425"/>
          <p14:tracePt t="11835" x="5618163" y="4660900"/>
          <p14:tracePt t="11845" x="5586413" y="4629150"/>
          <p14:tracePt t="11846" x="5535613" y="4589463"/>
          <p14:tracePt t="11853" x="5495925" y="4557713"/>
          <p14:tracePt t="11854" x="5465763" y="4518025"/>
          <p14:tracePt t="11857" x="5424488" y="4487863"/>
          <p14:tracePt t="11866" x="5403850" y="4467225"/>
          <p14:tracePt t="11868" x="5383213" y="4425950"/>
          <p14:tracePt t="11869" x="5353050" y="4395788"/>
          <p14:tracePt t="11878" x="5343525" y="4365625"/>
          <p14:tracePt t="11879" x="5343525" y="4354513"/>
          <p14:tracePt t="11887" x="5343525" y="4333875"/>
          <p14:tracePt t="11898" x="5343525" y="4324350"/>
          <p14:tracePt t="11910" x="5343525" y="4314825"/>
          <p14:tracePt t="11925" x="5343525" y="4303713"/>
          <p14:tracePt t="11943" x="5383213" y="4264025"/>
          <p14:tracePt t="11944" x="5394325" y="4264025"/>
          <p14:tracePt t="11951" x="5403850" y="4252913"/>
          <p14:tracePt t="11952" x="5424488" y="4243388"/>
          <p14:tracePt t="11960" x="5434013" y="4232275"/>
          <p14:tracePt t="11962" x="5465763" y="4232275"/>
          <p14:tracePt t="11963" x="5495925" y="4232275"/>
          <p14:tracePt t="11969" x="5495925" y="4222750"/>
          <p14:tracePt t="11975" x="5505450" y="4222750"/>
          <p14:tracePt t="11981" x="5535613" y="4222750"/>
          <p14:tracePt t="11982" x="5567363" y="4213225"/>
          <p14:tracePt t="11983" x="5597525" y="4213225"/>
          <p14:tracePt t="11991" x="5638800" y="4213225"/>
          <p14:tracePt t="11997" x="5689600" y="4213225"/>
          <p14:tracePt t="11999" x="5708650" y="4213225"/>
          <p14:tracePt t="12000" x="5729288" y="4213225"/>
          <p14:tracePt t="12008" x="5759450" y="4213225"/>
          <p14:tracePt t="12013" x="5791200" y="4213225"/>
          <p14:tracePt t="12015" x="5830888" y="4222750"/>
          <p14:tracePt t="12016" x="5862638" y="4222750"/>
          <p14:tracePt t="12024" x="5902325" y="4232275"/>
          <p14:tracePt t="12032" x="5932488" y="4232275"/>
          <p14:tracePt t="12033" x="6035675" y="4264025"/>
          <p14:tracePt t="12042" x="6075363" y="4273550"/>
          <p14:tracePt t="12043" x="6116638" y="4294188"/>
          <p14:tracePt t="12045" x="6176963" y="4314825"/>
          <p14:tracePt t="12055" x="6238875" y="4333875"/>
          <p14:tracePt t="12058" x="6259513" y="4344988"/>
          <p14:tracePt t="12059" x="6319838" y="4375150"/>
          <p14:tracePt t="12060" x="6380163" y="4405313"/>
          <p14:tracePt t="12072" x="6421438" y="4425950"/>
          <p14:tracePt t="12073" x="6564313" y="4497388"/>
          <p14:tracePt t="12092" x="6808788" y="4629150"/>
          <p14:tracePt t="12093" x="6848475" y="4649788"/>
          <p14:tracePt t="12103" x="6889750" y="4679950"/>
          <p14:tracePt t="12104" x="6981825" y="4721225"/>
          <p14:tracePt t="12113" x="7021513" y="4751388"/>
          <p14:tracePt t="12115" x="7062788" y="4772025"/>
          <p14:tracePt t="12116" x="7104063" y="4792663"/>
          <p14:tracePt t="12125" x="7123113" y="4813300"/>
          <p14:tracePt t="12132" x="7143750" y="4822825"/>
          <p14:tracePt t="12133" x="7154863" y="4822825"/>
          <p14:tracePt t="12141" x="7154863" y="4833938"/>
          <p14:tracePt t="12146" x="7164388" y="4833938"/>
          <p14:tracePt t="12159" x="7164388" y="4843463"/>
          <p14:tracePt t="12198" x="7154863" y="4843463"/>
          <p14:tracePt t="12203" x="7092950" y="4852988"/>
          <p14:tracePt t="12211" x="7021513" y="4864100"/>
          <p14:tracePt t="12213" x="6940550" y="4884738"/>
          <p14:tracePt t="12214" x="6838950" y="4884738"/>
          <p14:tracePt t="12221" x="6707188" y="4884738"/>
          <p14:tracePt t="12222" x="6584950" y="4884738"/>
          <p14:tracePt t="12228" x="6462713" y="4884738"/>
          <p14:tracePt t="12242" x="5943600" y="4822825"/>
          <p14:tracePt t="12243" x="5740400" y="4802188"/>
          <p14:tracePt t="12250" x="5516563" y="4772025"/>
          <p14:tracePt t="12251" x="5272088" y="4730750"/>
          <p14:tracePt t="12259" x="5078413" y="4691063"/>
          <p14:tracePt t="12261" x="4864100" y="4640263"/>
          <p14:tracePt t="12263" x="4640263" y="4578350"/>
          <p14:tracePt t="12272" x="4457700" y="4518025"/>
          <p14:tracePt t="12274" x="4254500" y="4456113"/>
          <p14:tracePt t="12275" x="4081463" y="4395788"/>
          <p14:tracePt t="12284" x="3938588" y="4344988"/>
          <p14:tracePt t="12285" x="3806825" y="4294188"/>
          <p14:tracePt t="12286" x="3694113" y="4243388"/>
          <p14:tracePt t="12299" x="3622675" y="4213225"/>
          <p14:tracePt t="12301" x="3551238" y="4171950"/>
          <p14:tracePt t="12303" x="3521075" y="4160838"/>
          <p14:tracePt t="12313" x="3521075" y="4151313"/>
          <p14:tracePt t="12358" x="3541713" y="4151313"/>
          <p14:tracePt t="12366" x="3541713" y="4141788"/>
          <p14:tracePt t="12372" x="3551238" y="4141788"/>
          <p14:tracePt t="12374" x="3562350" y="4130675"/>
          <p14:tracePt t="12381" x="3582988" y="4130675"/>
          <p14:tracePt t="12382" x="3602038" y="4121150"/>
          <p14:tracePt t="12393" x="3633788" y="4121150"/>
          <p14:tracePt t="12398" x="3652838" y="4121150"/>
          <p14:tracePt t="12399" x="3663950" y="4121150"/>
          <p14:tracePt t="12410" x="3714750" y="4121150"/>
          <p14:tracePt t="12425" x="3735388" y="4121150"/>
          <p14:tracePt t="12427" x="3744913" y="4121150"/>
          <p14:tracePt t="12434" x="3756025" y="4121150"/>
          <p14:tracePt t="12441" x="3786188" y="4121150"/>
          <p14:tracePt t="12447" x="3806825" y="4121150"/>
          <p14:tracePt t="12448" x="3816350" y="4121150"/>
          <p14:tracePt t="12449" x="3846513" y="4121150"/>
          <p14:tracePt t="12457" x="3876675" y="4121150"/>
          <p14:tracePt t="12463" x="3968750" y="4121150"/>
          <p14:tracePt t="12464" x="4019550" y="4121150"/>
          <p14:tracePt t="12466" x="4081463" y="4121150"/>
          <p14:tracePt t="12474" x="4111625" y="4121150"/>
          <p14:tracePt t="12476" x="4171950" y="4130675"/>
          <p14:tracePt t="12482" x="4213225" y="4141788"/>
          <p14:tracePt t="12483" x="4243388" y="4141788"/>
          <p14:tracePt t="12491" x="4294188" y="4151313"/>
          <p14:tracePt t="12492" x="4314825" y="4160838"/>
          <p14:tracePt t="12500" x="4325938" y="4160838"/>
          <p14:tracePt t="12501" x="4356100" y="4160838"/>
          <p14:tracePt t="12503" x="4356100" y="4171950"/>
          <p14:tracePt t="12513" x="4365625" y="4171950"/>
          <p14:tracePt t="12515" x="4376738" y="4171950"/>
          <p14:tracePt t="12524" x="4376738" y="4181475"/>
          <p14:tracePt t="12526" x="4386263" y="4181475"/>
          <p14:tracePt t="12533" x="4386263" y="4192588"/>
          <p14:tracePt t="12534" x="4395788" y="4192588"/>
          <p14:tracePt t="12549" x="4395788" y="4202113"/>
          <p14:tracePt t="12555" x="4406900" y="4202113"/>
          <p14:tracePt t="12565" x="4416425" y="4202113"/>
          <p14:tracePt t="12572" x="4416425" y="4213225"/>
          <p14:tracePt t="12579" x="4427538" y="4213225"/>
          <p14:tracePt t="12580" x="4427538" y="4222750"/>
          <p14:tracePt t="12586" x="4437063" y="4222750"/>
          <p14:tracePt t="12602" x="4446588" y="4222750"/>
          <p14:tracePt t="12608" x="4446588" y="4232275"/>
          <p14:tracePt t="12625" x="4457700" y="4232275"/>
          <p14:tracePt t="12631" x="4467225" y="4232275"/>
          <p14:tracePt t="12642" x="4478338" y="4243388"/>
          <p14:tracePt t="12650" x="4487863" y="4243388"/>
          <p14:tracePt t="12651" x="4487863" y="4252913"/>
          <p14:tracePt t="12658" x="4498975" y="4252913"/>
          <p14:tracePt t="12664" x="4508500" y="4252913"/>
          <p14:tracePt t="12665" x="4518025" y="4252913"/>
          <p14:tracePt t="12674" x="4529138" y="4252913"/>
          <p14:tracePt t="12680" x="4549775" y="4264025"/>
          <p14:tracePt t="12681" x="4589463" y="4273550"/>
          <p14:tracePt t="12682" x="4630738" y="4273550"/>
          <p14:tracePt t="12691" x="4660900" y="4283075"/>
          <p14:tracePt t="12698" x="4691063" y="4294188"/>
          <p14:tracePt t="12699" x="4854575" y="4314825"/>
          <p14:tracePt t="12707" x="4935538" y="4324350"/>
          <p14:tracePt t="12709" x="5037138" y="4324350"/>
          <p14:tracePt t="12710" x="5170488" y="4333875"/>
          <p14:tracePt t="12718" x="5281613" y="4344988"/>
          <p14:tracePt t="12719" x="5403850" y="4354513"/>
          <p14:tracePt t="12726" x="5535613" y="4354513"/>
          <p14:tracePt t="12728" x="5668963" y="4354513"/>
          <p14:tracePt t="12733" x="5791200" y="4354513"/>
          <p14:tracePt t="12735" x="5922963" y="4354513"/>
          <p14:tracePt t="12741" x="6065838" y="4354513"/>
          <p14:tracePt t="12746" x="6176963" y="4354513"/>
          <p14:tracePt t="12747" x="6310313" y="4354513"/>
          <p14:tracePt t="12757" x="6462713" y="4354513"/>
          <p14:tracePt t="12759" x="6584950" y="4354513"/>
          <p14:tracePt t="12760" x="6737350" y="4354513"/>
          <p14:tracePt t="12761" x="6880225" y="4354513"/>
          <p14:tracePt t="12767" x="7032625" y="4354513"/>
          <p14:tracePt t="12774" x="7154863" y="4354513"/>
          <p14:tracePt t="12775" x="7296150" y="4354513"/>
          <p14:tracePt t="12781" x="7439025" y="4344988"/>
          <p14:tracePt t="12791" x="7551738" y="4333875"/>
          <p14:tracePt t="12792" x="7764463" y="4324350"/>
          <p14:tracePt t="12793" x="7835900" y="4314825"/>
          <p14:tracePt t="12802" x="7897813" y="4303713"/>
          <p14:tracePt t="12803" x="7958138" y="4294188"/>
          <p14:tracePt t="12813" x="7978775" y="4273550"/>
          <p14:tracePt t="12814" x="7999413" y="4264025"/>
          <p14:tracePt t="12823" x="8020050" y="4264025"/>
          <p14:tracePt t="12825" x="8029575" y="4252913"/>
          <p14:tracePt t="12832" x="8039100" y="4252913"/>
          <p14:tracePt t="13159" x="8039100" y="4243388"/>
          <p14:tracePt t="13170" x="8050213" y="4192588"/>
          <p14:tracePt t="13178" x="8059738" y="4160838"/>
          <p14:tracePt t="13179" x="8070850" y="4130675"/>
          <p14:tracePt t="13187" x="8089900" y="4110038"/>
          <p14:tracePt t="13188" x="8110538" y="4070350"/>
          <p14:tracePt t="13197" x="8131175" y="4040188"/>
          <p14:tracePt t="13198" x="8181975" y="3957638"/>
          <p14:tracePt t="13206" x="8202613" y="3937000"/>
          <p14:tracePt t="13209" x="8223250" y="3906838"/>
          <p14:tracePt t="13210" x="8232775" y="3897313"/>
          <p14:tracePt t="13218" x="8253413" y="3876675"/>
          <p14:tracePt t="13219" x="8253413" y="3867150"/>
          <p14:tracePt t="13229" x="8262938" y="3867150"/>
          <p14:tracePt t="13230" x="8274050" y="3856038"/>
          <p14:tracePt t="13325" x="8274050" y="3876675"/>
          <p14:tracePt t="13332" x="8262938" y="3876675"/>
          <p14:tracePt t="13333" x="8262938" y="3886200"/>
          <p14:tracePt t="13338" x="8262938" y="3897313"/>
          <p14:tracePt t="13344" x="8262938" y="3917950"/>
          <p14:tracePt t="13358" x="8253413" y="3927475"/>
          <p14:tracePt t="13360" x="8253413" y="3957638"/>
          <p14:tracePt t="13361" x="8243888" y="3968750"/>
          <p14:tracePt t="13371" x="8243888" y="3989388"/>
          <p14:tracePt t="13373" x="8232775" y="4008438"/>
          <p14:tracePt t="13391" x="8223250" y="4110038"/>
          <p14:tracePt t="13393" x="8223250" y="4121150"/>
          <p14:tracePt t="13400" x="8223250" y="4130675"/>
          <p14:tracePt t="13402" x="8223250" y="4151313"/>
          <p14:tracePt t="13407" x="8223250" y="4171950"/>
          <p14:tracePt t="13413" x="8223250" y="4192588"/>
          <p14:tracePt t="13414" x="8223250" y="4222750"/>
          <p14:tracePt t="13420" x="8223250" y="4252913"/>
          <p14:tracePt t="13427" x="8223250" y="4264025"/>
          <p14:tracePt t="13429" x="8223250" y="4283075"/>
          <p14:tracePt t="13434" x="8223250" y="4314825"/>
          <p14:tracePt t="13441" x="8223250" y="4324350"/>
          <p14:tracePt t="13447" x="8223250" y="4333875"/>
          <p14:tracePt t="13448" x="8223250" y="4354513"/>
          <p14:tracePt t="13459" x="8223250" y="4365625"/>
          <p14:tracePt t="13461" x="8223250" y="4375150"/>
          <p14:tracePt t="13466" x="8232775" y="4375150"/>
          <p14:tracePt t="13475" x="8232775" y="4384675"/>
          <p14:tracePt t="13476" x="8253413" y="4395788"/>
          <p14:tracePt t="13483" x="8262938" y="4405313"/>
          <p14:tracePt t="13496" x="8283575" y="4416425"/>
          <p14:tracePt t="13507" x="8294688" y="4416425"/>
          <p14:tracePt t="13509" x="8345488" y="4425950"/>
          <p14:tracePt t="13510" x="8355013" y="4425950"/>
          <p14:tracePt t="13511" x="8366125" y="4425950"/>
          <p14:tracePt t="13517" x="8416925" y="4416425"/>
          <p14:tracePt t="13524" x="8447088" y="4405313"/>
          <p14:tracePt t="13532" x="8456613" y="4405313"/>
          <p14:tracePt t="13533" x="8528050" y="4365625"/>
          <p14:tracePt t="13541" x="8548688" y="4354513"/>
          <p14:tracePt t="13543" x="8589963" y="4314825"/>
          <p14:tracePt t="13544" x="8629650" y="4283075"/>
          <p14:tracePt t="13552" x="8640763" y="4273550"/>
          <p14:tracePt t="13553" x="8701088" y="4192588"/>
          <p14:tracePt t="13561" x="8772525" y="4100513"/>
          <p14:tracePt t="13562" x="8843963" y="3989388"/>
          <p14:tracePt t="13570" x="8904288" y="3906838"/>
          <p14:tracePt t="13571" x="8966200" y="3795713"/>
          <p14:tracePt t="13572" x="9005888" y="3694113"/>
          <p14:tracePt t="13581" x="9058275" y="3611563"/>
          <p14:tracePt t="13583" x="9097963" y="3521075"/>
          <p14:tracePt t="13584" x="9148763" y="3408363"/>
          <p14:tracePt t="13592" x="9190038" y="3286125"/>
          <p14:tracePt t="13594" x="9229725" y="3195638"/>
          <p14:tracePt t="13596" x="9261475" y="3103563"/>
          <p14:tracePt t="13604" x="9282113" y="3001963"/>
          <p14:tracePt t="13606" x="9291638" y="2921000"/>
          <p14:tracePt t="13613" x="9291638" y="2849563"/>
          <p14:tracePt t="13615" x="9291638" y="2778125"/>
          <p14:tracePt t="13616" x="9291638" y="2716213"/>
          <p14:tracePt t="13621" x="9291638" y="2706688"/>
          <p14:tracePt t="13634" x="9291638" y="2686050"/>
          <p14:tracePt t="13636" x="9282113" y="2686050"/>
          <p14:tracePt t="13647" x="9271000" y="2686050"/>
          <p14:tracePt t="13659" x="9240838" y="2686050"/>
          <p14:tracePt t="13661" x="9229725" y="2686050"/>
          <p14:tracePt t="13666" x="9220200" y="2686050"/>
          <p14:tracePt t="13671" x="9128125" y="2706688"/>
          <p14:tracePt t="13673" x="9067800" y="2736850"/>
          <p14:tracePt t="13681" x="8986838" y="2787650"/>
          <p14:tracePt t="13682" x="8853488" y="2849563"/>
          <p14:tracePt t="13689" x="8751888" y="2889250"/>
          <p14:tracePt t="13691" x="8640763" y="2951163"/>
          <p14:tracePt t="13693" x="8507413" y="3032125"/>
          <p14:tracePt t="13702" x="8366125" y="3113088"/>
          <p14:tracePt t="13703" x="8253413" y="3195638"/>
          <p14:tracePt t="13704" x="8161338" y="3246438"/>
          <p14:tracePt t="13713" x="8039100" y="3336925"/>
          <p14:tracePt t="13715" x="7937500" y="3408363"/>
          <p14:tracePt t="13716" x="7826375" y="3500438"/>
          <p14:tracePt t="13724" x="7713663" y="3581400"/>
          <p14:tracePt t="13732" x="7551738" y="3744913"/>
          <p14:tracePt t="13733" x="7469188" y="3825875"/>
          <p14:tracePt t="13741" x="7399338" y="3906838"/>
          <p14:tracePt t="13744" x="7307263" y="4029075"/>
          <p14:tracePt t="13751" x="7277100" y="4070350"/>
          <p14:tracePt t="13752" x="7265988" y="4100513"/>
          <p14:tracePt t="13761" x="7245350" y="4130675"/>
          <p14:tracePt t="13762" x="7235825" y="4160838"/>
          <p14:tracePt t="13770" x="7235825" y="4171950"/>
          <p14:tracePt t="13776" x="7235825" y="4181475"/>
          <p14:tracePt t="13792" x="7235825" y="4192588"/>
          <p14:tracePt t="13812" x="7245350" y="4192588"/>
          <p14:tracePt t="13817" x="7245350" y="4202113"/>
          <p14:tracePt t="13824" x="7256463" y="4202113"/>
          <p14:tracePt t="13831" x="7265988" y="4213225"/>
          <p14:tracePt t="13832" x="7277100" y="4213225"/>
          <p14:tracePt t="13843" x="7296150" y="4213225"/>
          <p14:tracePt t="13845" x="7307263" y="4213225"/>
          <p14:tracePt t="13857" x="7337425" y="4213225"/>
          <p14:tracePt t="13859" x="7367588" y="4202113"/>
          <p14:tracePt t="13860" x="7378700" y="4202113"/>
          <p14:tracePt t="13866" x="7418388" y="4181475"/>
          <p14:tracePt t="13874" x="7459663" y="4160838"/>
          <p14:tracePt t="13876" x="7519988" y="4130675"/>
          <p14:tracePt t="13877" x="7561263" y="4121150"/>
          <p14:tracePt t="13885" x="7642225" y="4090988"/>
          <p14:tracePt t="13887" x="7734300" y="4040188"/>
          <p14:tracePt t="13888" x="7796213" y="4008438"/>
          <p14:tracePt t="13897" x="7866063" y="3968750"/>
          <p14:tracePt t="13899" x="7958138" y="3917950"/>
          <p14:tracePt t="13900" x="8020050" y="3876675"/>
          <p14:tracePt t="13913" x="8101013" y="3835400"/>
          <p14:tracePt t="13915" x="8262938" y="3733800"/>
          <p14:tracePt t="13916" x="8324850" y="3694113"/>
          <p14:tracePt t="13927" x="8385175" y="3632200"/>
          <p14:tracePt t="13928" x="8497888" y="3541713"/>
          <p14:tracePt t="13936" x="8548688" y="3500438"/>
          <p14:tracePt t="13937" x="8609013" y="3449638"/>
          <p14:tracePt t="13941" x="8640763" y="3408363"/>
          <p14:tracePt t="13950" x="8691563" y="3378200"/>
          <p14:tracePt t="13952" x="8772525" y="3286125"/>
          <p14:tracePt t="13960" x="8793163" y="3265488"/>
          <p14:tracePt t="13961" x="8813800" y="3246438"/>
          <p14:tracePt t="13969" x="8843963" y="3205163"/>
          <p14:tracePt t="13972" x="8864600" y="3175000"/>
          <p14:tracePt t="13980" x="8874125" y="3175000"/>
          <p14:tracePt t="13981" x="8874125" y="3154363"/>
          <p14:tracePt t="13986" x="8885238" y="3154363"/>
          <p14:tracePt t="14085" x="8874125" y="3154363"/>
          <p14:tracePt t="14093" x="8874125" y="3163888"/>
          <p14:tracePt t="14096" x="8864600" y="3175000"/>
          <p14:tracePt t="14108" x="8843963" y="3205163"/>
          <p14:tracePt t="14109" x="8813800" y="3246438"/>
          <p14:tracePt t="14117" x="8802688" y="3276600"/>
          <p14:tracePt t="14118" x="8751888" y="3336925"/>
          <p14:tracePt t="14120" x="8731250" y="3398838"/>
          <p14:tracePt t="14130" x="8701088" y="3459163"/>
          <p14:tracePt t="14131" x="8670925" y="3500438"/>
          <p14:tracePt t="14132" x="8650288" y="3560763"/>
          <p14:tracePt t="14141" x="8620125" y="3632200"/>
          <p14:tracePt t="14144" x="8569325" y="3713163"/>
          <p14:tracePt t="14145" x="8548688" y="3775075"/>
          <p14:tracePt t="14153" x="8507413" y="3846513"/>
          <p14:tracePt t="14155" x="8467725" y="3937000"/>
          <p14:tracePt t="14157" x="8435975" y="4019550"/>
          <p14:tracePt t="14175" x="8283575" y="4375150"/>
          <p14:tracePt t="14176" x="8243888" y="4476750"/>
          <p14:tracePt t="14187" x="8193088" y="4598988"/>
          <p14:tracePt t="14189" x="8110538" y="4781550"/>
          <p14:tracePt t="14197" x="8070850" y="4884738"/>
          <p14:tracePt t="14198" x="8039100" y="4965700"/>
          <p14:tracePt t="14199" x="7999413" y="5037138"/>
          <p14:tracePt t="14209" x="7978775" y="5127625"/>
          <p14:tracePt t="14212" x="7958138" y="5189538"/>
          <p14:tracePt t="14213" x="7948613" y="5240338"/>
          <p14:tracePt t="14221" x="7927975" y="5321300"/>
          <p14:tracePt t="14223" x="7907338" y="5383213"/>
          <p14:tracePt t="14241" x="7897813" y="5422900"/>
          <p14:tracePt t="14242" x="7866063" y="5556250"/>
          <p14:tracePt t="14252" x="7866063" y="5575300"/>
          <p14:tracePt t="14253" x="7866063" y="5586413"/>
          <p14:tracePt t="14259" x="7866063" y="5595938"/>
          <p14:tracePt t="14265" x="7856538" y="5607050"/>
          <p14:tracePt t="14276" x="7856538" y="5616575"/>
          <p14:tracePt t="14281" x="7856538" y="5626100"/>
          <p14:tracePt t="14313" x="7856538" y="5616575"/>
          <p14:tracePt t="14322" x="7866063" y="5595938"/>
          <p14:tracePt t="14324" x="7886700" y="5575300"/>
          <p14:tracePt t="14342" x="7937500" y="5402263"/>
          <p14:tracePt t="14349" x="7948613" y="5341938"/>
          <p14:tracePt t="14351" x="7958138" y="5270500"/>
          <p14:tracePt t="14352" x="7969250" y="5159375"/>
          <p14:tracePt t="14361" x="7978775" y="5057775"/>
          <p14:tracePt t="14362" x="7978775" y="4965700"/>
          <p14:tracePt t="14364" x="7988300" y="4843463"/>
          <p14:tracePt t="14372" x="8008938" y="4721225"/>
          <p14:tracePt t="14374" x="8008938" y="4640263"/>
          <p14:tracePt t="14392" x="8070850" y="4141788"/>
          <p14:tracePt t="14393" x="8089900" y="3998913"/>
          <p14:tracePt t="14401" x="8131175" y="3867150"/>
          <p14:tracePt t="14403" x="8151813" y="3744913"/>
          <p14:tracePt t="14404" x="8193088" y="3611563"/>
          <p14:tracePt t="14413" x="8212138" y="3489325"/>
          <p14:tracePt t="14415" x="8253413" y="3348038"/>
          <p14:tracePt t="14416" x="8315325" y="3195638"/>
          <p14:tracePt t="14425" x="8366125" y="3082925"/>
          <p14:tracePt t="14427" x="8405813" y="2960688"/>
          <p14:tracePt t="14428" x="8477250" y="2838450"/>
          <p14:tracePt t="14439" x="8518525" y="2747963"/>
          <p14:tracePt t="14442" x="8589963" y="2563813"/>
          <p14:tracePt t="14450" x="8640763" y="2473325"/>
          <p14:tracePt t="14451" x="8691563" y="2401888"/>
          <p14:tracePt t="14452" x="8731250" y="2339975"/>
          <p14:tracePt t="14463" x="8782050" y="2279650"/>
          <p14:tracePt t="14464" x="8832850" y="2197100"/>
          <p14:tracePt t="14471" x="8864600" y="2166938"/>
          <p14:tracePt t="14472" x="8885238" y="2136775"/>
          <p14:tracePt t="14491" x="8894763" y="2127250"/>
          <p14:tracePt t="14537" x="8894763" y="2136775"/>
          <p14:tracePt t="14548" x="8894763" y="2146300"/>
          <p14:tracePt t="14549" x="8885238" y="2146300"/>
          <p14:tracePt t="14554" x="8864600" y="2178050"/>
          <p14:tracePt t="14561" x="8823325" y="2208213"/>
          <p14:tracePt t="14562" x="8823325" y="2217738"/>
          <p14:tracePt t="14563" x="8802688" y="2228850"/>
          <p14:tracePt t="14571" x="8772525" y="2247900"/>
          <p14:tracePt t="14573" x="8721725" y="2289175"/>
          <p14:tracePt t="14592" x="8528050" y="2420938"/>
          <p14:tracePt t="14593" x="8477250" y="2462213"/>
          <p14:tracePt t="14608" x="8416925" y="2513013"/>
          <p14:tracePt t="14609" x="8283575" y="2584450"/>
          <p14:tracePt t="14620" x="8243888" y="2614613"/>
          <p14:tracePt t="14621" x="8232775" y="2625725"/>
          <p14:tracePt t="14738" x="8232775" y="2635250"/>
          <p14:tracePt t="14747" x="8232775" y="2644775"/>
          <p14:tracePt t="14752" x="8232775" y="2655888"/>
          <p14:tracePt t="14753" x="8232775" y="2665413"/>
          <p14:tracePt t="14759" x="8253413" y="2697163"/>
          <p14:tracePt t="14765" x="8253413" y="2706688"/>
          <p14:tracePt t="14767" x="8253413" y="2716213"/>
          <p14:tracePt t="14776" x="8253413" y="2727325"/>
          <p14:tracePt t="14817" x="8253413" y="2716213"/>
          <p14:tracePt t="14825" x="8262938" y="2716213"/>
          <p14:tracePt t="14827" x="8304213" y="2686050"/>
          <p14:tracePt t="14829" x="8315325" y="2655888"/>
          <p14:tracePt t="14836" x="8345488" y="2625725"/>
          <p14:tracePt t="14837" x="8385175" y="2584450"/>
          <p14:tracePt t="14846" x="8396288" y="2563813"/>
          <p14:tracePt t="14848" x="8456613" y="2462213"/>
          <p14:tracePt t="14856" x="8456613" y="2452688"/>
          <p14:tracePt t="14859" x="8477250" y="2411413"/>
          <p14:tracePt t="14860" x="8497888" y="2360613"/>
          <p14:tracePt t="14867" x="8507413" y="2300288"/>
          <p14:tracePt t="14868" x="8518525" y="2247900"/>
          <p14:tracePt t="14877" x="8539163" y="2166938"/>
          <p14:tracePt t="14878" x="8558213" y="2076450"/>
          <p14:tracePt t="14885" x="8599488" y="1973263"/>
          <p14:tracePt t="14892" x="8620125" y="1871663"/>
          <p14:tracePt t="14893" x="8670925" y="1760538"/>
          <p14:tracePt t="14894" x="8691563" y="1638300"/>
          <p14:tracePt t="14903" x="8701088" y="1506538"/>
          <p14:tracePt t="14904" x="8731250" y="1352550"/>
          <p14:tracePt t="14906" x="8751888" y="1200150"/>
          <p14:tracePt t="14926" x="8843963" y="731838"/>
          <p14:tracePt t="14928" x="8885238" y="569913"/>
          <p14:tracePt t="14943" x="8915400" y="417513"/>
          <p14:tracePt t="15060" x="9402763" y="20638"/>
          <p14:tracePt t="15066" x="9423400" y="92075"/>
          <p14:tracePt t="15067" x="9455150" y="152400"/>
          <p14:tracePt t="15074" x="9505950" y="244475"/>
          <p14:tracePt t="15081" x="9536113" y="304800"/>
          <p14:tracePt t="15082" x="9586913" y="447675"/>
          <p14:tracePt t="15091" x="9617075" y="508000"/>
          <p14:tracePt t="15098" x="9628188" y="560388"/>
          <p14:tracePt t="15098" x="9678988" y="641350"/>
          <p14:tracePt t="15108" x="9688513" y="671513"/>
          <p14:tracePt t="15109" x="9718675" y="712788"/>
          <p14:tracePt t="15111" x="9739313" y="752475"/>
          <p14:tracePt t="15121" x="9748838" y="763588"/>
          <p14:tracePt t="15122" x="9769475" y="784225"/>
          <p14:tracePt t="15132" x="9780588" y="793750"/>
          <p14:tracePt t="15134" x="9790113" y="814388"/>
          <p14:tracePt t="15143" x="9799638" y="823913"/>
          <p14:tracePt t="15151" x="9810750" y="844550"/>
          <p14:tracePt t="15162" x="9810750" y="854075"/>
          <p14:tracePt t="15174" x="9810750" y="865188"/>
          <p14:tracePt t="15187" x="9820275" y="865188"/>
          <p14:tracePt t="15251" x="9831388" y="915988"/>
          <p14:tracePt t="15264" x="9831388" y="976313"/>
          <p14:tracePt t="15271" x="9831388" y="1008063"/>
          <p14:tracePt t="15277" x="9831388" y="1038225"/>
          <p14:tracePt t="15278" x="9831388" y="1047750"/>
          <p14:tracePt t="15284" x="9831388" y="1058863"/>
          <p14:tracePt t="15286" x="9831388" y="1068388"/>
          <p14:tracePt t="15293" x="9831388" y="1077913"/>
          <p14:tracePt t="15294" x="9831388" y="1089025"/>
          <p14:tracePt t="15308" x="9831388" y="1098550"/>
          <p14:tracePt t="15527" x="9861550" y="1119188"/>
          <p14:tracePt t="15537" x="9882188" y="1139825"/>
          <p14:tracePt t="15538" x="9921875" y="1181100"/>
          <p14:tracePt t="15546" x="9942513" y="1181100"/>
          <p14:tracePt t="15547" x="9963150" y="1200150"/>
          <p14:tracePt t="15554" x="9972675" y="1211263"/>
          <p14:tracePt t="15555" x="9993313" y="1220788"/>
          <p14:tracePt t="15564" x="10013950" y="1231900"/>
          <p14:tracePt t="15575" x="10075863" y="1262063"/>
          <p14:tracePt t="15583" x="10094913" y="1271588"/>
          <p14:tracePt t="15584" x="10106025" y="1271588"/>
          <p14:tracePt t="15585" x="10115550" y="1271588"/>
          <p14:tracePt t="15593" x="10126663" y="1271588"/>
          <p14:tracePt t="15594" x="10136188" y="1282700"/>
          <p14:tracePt t="15607" x="10145713" y="1282700"/>
          <p14:tracePt t="15659" x="10145713" y="1271588"/>
          <p14:tracePt t="15669" x="10156825" y="1271588"/>
          <p14:tracePt t="15670" x="10156825" y="1262063"/>
          <p14:tracePt t="15678" x="10156825" y="1250950"/>
          <p14:tracePt t="15682" x="10156825" y="1241425"/>
          <p14:tracePt t="15692" x="10156825" y="1231900"/>
          <p14:tracePt t="15694" x="10166350" y="1231900"/>
          <p14:tracePt t="15699" x="10166350" y="1220788"/>
          <p14:tracePt t="16677" x="10177463" y="1220788"/>
          <p14:tracePt t="16692" x="10186988" y="1220788"/>
          <p14:tracePt t="16699" x="10198100" y="12207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5F889-7FCD-E941-94C1-DA4369C3B7BF}"/>
              </a:ext>
            </a:extLst>
          </p:cNvPr>
          <p:cNvSpPr/>
          <p:nvPr/>
        </p:nvSpPr>
        <p:spPr>
          <a:xfrm>
            <a:off x="0" y="0"/>
            <a:ext cx="12192000" cy="90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Sunset Cedar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63B9B-A92D-4C41-962D-8CCCFB304353}"/>
              </a:ext>
            </a:extLst>
          </p:cNvPr>
          <p:cNvSpPr/>
          <p:nvPr/>
        </p:nvSpPr>
        <p:spPr>
          <a:xfrm>
            <a:off x="11973697" y="902043"/>
            <a:ext cx="218303" cy="59559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00838-EA81-5E4C-B3DD-09A6EC26C4A5}"/>
              </a:ext>
            </a:extLst>
          </p:cNvPr>
          <p:cNvSpPr/>
          <p:nvPr/>
        </p:nvSpPr>
        <p:spPr>
          <a:xfrm>
            <a:off x="12014268" y="902043"/>
            <a:ext cx="13716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92D8E6A-6E1E-D44B-945E-3AE2D6D15592}"/>
              </a:ext>
            </a:extLst>
          </p:cNvPr>
          <p:cNvSpPr/>
          <p:nvPr/>
        </p:nvSpPr>
        <p:spPr>
          <a:xfrm>
            <a:off x="11736551" y="6406978"/>
            <a:ext cx="135924" cy="35834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3DA510-6017-134F-9845-2DC94F3E4AAD}"/>
              </a:ext>
            </a:extLst>
          </p:cNvPr>
          <p:cNvSpPr/>
          <p:nvPr/>
        </p:nvSpPr>
        <p:spPr>
          <a:xfrm>
            <a:off x="8353168" y="902043"/>
            <a:ext cx="1173891" cy="420130"/>
          </a:xfrm>
          <a:prstGeom prst="round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688200-748D-9C47-A2FE-FAE8B95D6E1A}"/>
              </a:ext>
            </a:extLst>
          </p:cNvPr>
          <p:cNvSpPr/>
          <p:nvPr/>
        </p:nvSpPr>
        <p:spPr>
          <a:xfrm>
            <a:off x="9527059" y="902043"/>
            <a:ext cx="1173891" cy="4201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Members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8E63AE-3127-6942-A8FD-44F738ACC6EB}"/>
              </a:ext>
            </a:extLst>
          </p:cNvPr>
          <p:cNvSpPr/>
          <p:nvPr/>
        </p:nvSpPr>
        <p:spPr>
          <a:xfrm>
            <a:off x="10700950" y="902043"/>
            <a:ext cx="1173891" cy="42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DCC03-AFC2-0849-B486-6D76F4B2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" y="24713"/>
            <a:ext cx="877330" cy="87733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A6675C-0AC7-AA46-9ACE-FE9C4701FF02}"/>
              </a:ext>
            </a:extLst>
          </p:cNvPr>
          <p:cNvSpPr txBox="1"/>
          <p:nvPr/>
        </p:nvSpPr>
        <p:spPr>
          <a:xfrm>
            <a:off x="592248" y="1577885"/>
            <a:ext cx="1100750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Meet the band members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D8814-1B29-7A49-984A-EF20D37E6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8" y="2438393"/>
            <a:ext cx="3429000" cy="3429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E39CA9-A3A1-DF4E-BBDF-6C1AC1FB7AEA}"/>
              </a:ext>
            </a:extLst>
          </p:cNvPr>
          <p:cNvSpPr txBox="1"/>
          <p:nvPr/>
        </p:nvSpPr>
        <p:spPr>
          <a:xfrm>
            <a:off x="4386646" y="2438393"/>
            <a:ext cx="4633785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Meet Billy</a:t>
            </a:r>
          </a:p>
          <a:p>
            <a:pPr algn="ctr"/>
            <a:endParaRPr lang="en-US"/>
          </a:p>
          <a:p>
            <a:pPr algn="ctr"/>
            <a:r>
              <a:rPr lang="en-US"/>
              <a:t>**Info about Billy here**</a:t>
            </a:r>
          </a:p>
          <a:p>
            <a:pPr algn="ctr"/>
            <a:r>
              <a:rPr lang="en-US"/>
              <a:t>Contact: billy@sunset_cedar.com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8D67635-A7BC-3547-ADD3-1C4DAB174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0"/>
    </mc:Choice>
    <mc:Fallback xmlns="">
      <p:transition spd="slow" advTm="2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1" x="10198100" y="1220788"/>
          <p14:tracePt t="362" x="10177463" y="1190625"/>
          <p14:tracePt t="371" x="10177463" y="1181100"/>
          <p14:tracePt t="377" x="10166350" y="1169988"/>
          <p14:tracePt t="386" x="10166350" y="1160463"/>
          <p14:tracePt t="391" x="10156825" y="1160463"/>
          <p14:tracePt t="400" x="10156825" y="1149350"/>
          <p14:tracePt t="401" x="10145713" y="1139825"/>
          <p14:tracePt t="416" x="10145713" y="1128713"/>
          <p14:tracePt t="419" x="10145713" y="1119188"/>
          <p14:tracePt t="511" x="10136188" y="1119188"/>
          <p14:tracePt t="522" x="10106025" y="1139825"/>
          <p14:tracePt t="523" x="10085388" y="1139825"/>
          <p14:tracePt t="529" x="10044113" y="1160463"/>
          <p14:tracePt t="530" x="9972675" y="1190625"/>
          <p14:tracePt t="539" x="9891713" y="1220788"/>
          <p14:tracePt t="550" x="9799638" y="1262063"/>
          <p14:tracePt t="551" x="9474200" y="1333500"/>
          <p14:tracePt t="560" x="9342438" y="1363663"/>
          <p14:tracePt t="561" x="9067800" y="1423988"/>
          <p14:tracePt t="570" x="8894763" y="1455738"/>
          <p14:tracePt t="571" x="8721725" y="1474788"/>
          <p14:tracePt t="578" x="8569325" y="1516063"/>
          <p14:tracePt t="580" x="8396288" y="1576388"/>
          <p14:tracePt t="587" x="8232775" y="1658938"/>
          <p14:tracePt t="589" x="8089900" y="1719263"/>
          <p14:tracePt t="591" x="7937500" y="1781175"/>
          <p14:tracePt t="599" x="7785100" y="1862138"/>
          <p14:tracePt t="601" x="7662863" y="1922463"/>
          <p14:tracePt t="602" x="7519988" y="1993900"/>
          <p14:tracePt t="610" x="7367588" y="2076450"/>
          <p14:tracePt t="611" x="7215188" y="2157413"/>
          <p14:tracePt t="620" x="7104063" y="2208213"/>
          <p14:tracePt t="622" x="6869113" y="2360613"/>
          <p14:tracePt t="629" x="6797675" y="2401888"/>
          <p14:tracePt t="630" x="6726238" y="2452688"/>
          <p14:tracePt t="638" x="6656388" y="2503488"/>
          <p14:tracePt t="639" x="6584950" y="2543175"/>
          <p14:tracePt t="646" x="6523038" y="2605088"/>
          <p14:tracePt t="647" x="6462713" y="2655888"/>
          <p14:tracePt t="654" x="6411913" y="2697163"/>
          <p14:tracePt t="667" x="6380163" y="2727325"/>
          <p14:tracePt t="669" x="6289675" y="2838450"/>
          <p14:tracePt t="670" x="6269038" y="2859088"/>
          <p14:tracePt t="680" x="6259513" y="2859088"/>
          <p14:tracePt t="681" x="6259513" y="2868613"/>
          <p14:tracePt t="683" x="6248400" y="2879725"/>
          <p14:tracePt t="690" x="6238875" y="2889250"/>
          <p14:tracePt t="691" x="6238875" y="2900363"/>
          <p14:tracePt t="698" x="6238875" y="2909888"/>
          <p14:tracePt t="710" x="6238875" y="2921000"/>
          <p14:tracePt t="733" x="6238875" y="2930525"/>
          <p14:tracePt t="739" x="6227763" y="2930525"/>
          <p14:tracePt t="745" x="6227763" y="2940050"/>
          <p14:tracePt t="753" x="6218238" y="2951163"/>
          <p14:tracePt t="754" x="6208713" y="2960688"/>
          <p14:tracePt t="761" x="6188075" y="2981325"/>
          <p14:tracePt t="762" x="6176963" y="2981325"/>
          <p14:tracePt t="770" x="6167438" y="2981325"/>
          <p14:tracePt t="770" x="6156325" y="2990850"/>
          <p14:tracePt t="1074" x="6156325" y="3001963"/>
          <p14:tracePt t="1093" x="6156325" y="3011488"/>
          <p14:tracePt t="1126" x="6137275" y="3011488"/>
          <p14:tracePt t="1133" x="6137275" y="3022600"/>
          <p14:tracePt t="1134" x="6116638" y="3022600"/>
          <p14:tracePt t="1140" x="6116638" y="3032125"/>
          <p14:tracePt t="1149" x="6105525" y="3032125"/>
          <p14:tracePt t="1152" x="6105525" y="3041650"/>
          <p14:tracePt t="1153" x="6096000" y="3052763"/>
          <p14:tracePt t="1161" x="6096000" y="3062288"/>
          <p14:tracePt t="1162" x="6075363" y="3062288"/>
          <p14:tracePt t="1168" x="6035675" y="3082925"/>
          <p14:tracePt t="1174" x="6024563" y="3092450"/>
          <p14:tracePt t="1176" x="6003925" y="3103563"/>
          <p14:tracePt t="1177" x="5983288" y="3113088"/>
          <p14:tracePt t="1187" x="5953125" y="3124200"/>
          <p14:tracePt t="1188" x="5932488" y="3133725"/>
          <p14:tracePt t="1189" x="5902325" y="3144838"/>
          <p14:tracePt t="1198" x="5881688" y="3154363"/>
          <p14:tracePt t="1200" x="5862638" y="3163888"/>
          <p14:tracePt t="1201" x="5830888" y="3184525"/>
          <p14:tracePt t="1210" x="5770563" y="3205163"/>
          <p14:tracePt t="1211" x="5708650" y="3225800"/>
          <p14:tracePt t="1220" x="5648325" y="3235325"/>
          <p14:tracePt t="1221" x="5576888" y="3255963"/>
          <p14:tracePt t="1222" x="5516563" y="3286125"/>
          <p14:tracePt t="1230" x="5454650" y="3316288"/>
          <p14:tracePt t="1232" x="5394325" y="3327400"/>
          <p14:tracePt t="1251" x="5322888" y="3357563"/>
          <p14:tracePt t="1253" x="5138738" y="3398838"/>
          <p14:tracePt t="1266" x="5108575" y="3398838"/>
          <p14:tracePt t="1268" x="5078413" y="3398838"/>
          <p14:tracePt t="1274" x="5068888" y="3398838"/>
          <p14:tracePt t="1285" x="5057775" y="3398838"/>
          <p14:tracePt t="1301" x="5048250" y="3398838"/>
          <p14:tracePt t="1308" x="5037138" y="3398838"/>
          <p14:tracePt t="1319" x="5027613" y="3398838"/>
          <p14:tracePt t="1335" x="5016500" y="3398838"/>
          <p14:tracePt t="1336" x="5016500" y="3387725"/>
          <p14:tracePt t="1341" x="5006975" y="3387725"/>
          <p14:tracePt t="1342" x="5006975" y="3368675"/>
          <p14:tracePt t="1349" x="4997450" y="3357563"/>
          <p14:tracePt t="1351" x="4997450" y="3316288"/>
          <p14:tracePt t="1358" x="4997450" y="3286125"/>
          <p14:tracePt t="1359" x="4997450" y="3255963"/>
          <p14:tracePt t="1366" x="5006975" y="3195638"/>
          <p14:tracePt t="1367" x="5037138" y="3103563"/>
          <p14:tracePt t="1374" x="5057775" y="3032125"/>
          <p14:tracePt t="1375" x="5099050" y="2909888"/>
          <p14:tracePt t="1383" x="5149850" y="2787650"/>
          <p14:tracePt t="1385" x="5200650" y="2665413"/>
          <p14:tracePt t="1387" x="5260975" y="2533650"/>
          <p14:tracePt t="1395" x="5343525" y="2381250"/>
          <p14:tracePt t="1396" x="5413375" y="2247900"/>
          <p14:tracePt t="1397" x="5505450" y="2116138"/>
          <p14:tracePt t="1406" x="5597525" y="1973263"/>
          <p14:tracePt t="1407" x="5708650" y="1831975"/>
          <p14:tracePt t="1414" x="5811838" y="1730375"/>
          <p14:tracePt t="1417" x="5922963" y="1628775"/>
          <p14:tracePt t="1418" x="6065838" y="1516063"/>
          <p14:tracePt t="1427" x="6176963" y="1423988"/>
          <p14:tracePt t="1428" x="6319838" y="1352550"/>
          <p14:tracePt t="1429" x="6492875" y="1271588"/>
          <p14:tracePt t="1438" x="6675438" y="1190625"/>
          <p14:tracePt t="1439" x="6818313" y="1139825"/>
          <p14:tracePt t="1446" x="7002463" y="1089025"/>
          <p14:tracePt t="1447" x="7205663" y="1038225"/>
          <p14:tracePt t="1455" x="7367588" y="996950"/>
          <p14:tracePt t="1466" x="7551738" y="976313"/>
          <p14:tracePt t="1468" x="8070850" y="936625"/>
          <p14:tracePt t="1469" x="8232775" y="946150"/>
          <p14:tracePt t="1478" x="8396288" y="976313"/>
          <p14:tracePt t="1479" x="8539163" y="1008063"/>
          <p14:tracePt t="1487" x="8670925" y="1058863"/>
          <p14:tracePt t="1488" x="8813800" y="1119188"/>
          <p14:tracePt t="1491" x="8904288" y="1181100"/>
          <p14:tracePt t="1501" x="9005888" y="1250950"/>
          <p14:tracePt t="1502" x="9097963" y="1333500"/>
          <p14:tracePt t="1503" x="9178925" y="1414463"/>
          <p14:tracePt t="1512" x="9229725" y="1495425"/>
          <p14:tracePt t="1513" x="9312275" y="1709738"/>
          <p14:tracePt t="1523" x="9332913" y="1800225"/>
          <p14:tracePt t="1526" x="9351963" y="1903413"/>
          <p14:tracePt t="1528" x="9363075" y="2005013"/>
          <p14:tracePt t="1530" x="9351963" y="2095500"/>
          <p14:tracePt t="1544" x="9321800" y="2197100"/>
          <p14:tracePt t="1550" x="9178925" y="2554288"/>
          <p14:tracePt t="1551" x="9109075" y="2655888"/>
          <p14:tracePt t="1559" x="9026525" y="2757488"/>
          <p14:tracePt t="1560" x="8945563" y="2838450"/>
          <p14:tracePt t="1562" x="8853488" y="2930525"/>
          <p14:tracePt t="1571" x="8763000" y="3022600"/>
          <p14:tracePt t="1572" x="8670925" y="3092450"/>
          <p14:tracePt t="1573" x="8539163" y="3175000"/>
          <p14:tracePt t="1582" x="8385175" y="3265488"/>
          <p14:tracePt t="1589" x="8212138" y="3348038"/>
          <p14:tracePt t="1590" x="8059738" y="3408363"/>
          <p14:tracePt t="1601" x="7519988" y="3602038"/>
          <p14:tracePt t="1602" x="7316788" y="3652838"/>
          <p14:tracePt t="1609" x="7072313" y="3694113"/>
          <p14:tracePt t="1610" x="6829425" y="3733800"/>
          <p14:tracePt t="1618" x="6635750" y="3754438"/>
          <p14:tracePt t="1619" x="6421438" y="3765550"/>
          <p14:tracePt t="1626" x="6208713" y="3775075"/>
          <p14:tracePt t="1628" x="6054725" y="3775075"/>
          <p14:tracePt t="1629" x="5872163" y="3775075"/>
          <p14:tracePt t="1636" x="5689600" y="3775075"/>
          <p14:tracePt t="1637" x="5495925" y="3754438"/>
          <p14:tracePt t="1643" x="5353050" y="3733800"/>
          <p14:tracePt t="1650" x="5210175" y="3713163"/>
          <p14:tracePt t="1657" x="5057775" y="3673475"/>
          <p14:tracePt t="1658" x="4946650" y="3652838"/>
          <p14:tracePt t="1659" x="4833938" y="3611563"/>
          <p14:tracePt t="1667" x="4711700" y="3571875"/>
          <p14:tracePt t="1669" x="4619625" y="3530600"/>
          <p14:tracePt t="1670" x="4529138" y="3500438"/>
          <p14:tracePt t="1678" x="4427538" y="3449638"/>
          <p14:tracePt t="1679" x="4335463" y="3419475"/>
          <p14:tracePt t="1688" x="4273550" y="3387725"/>
          <p14:tracePt t="1689" x="4192588" y="3348038"/>
          <p14:tracePt t="1690" x="4132263" y="3316288"/>
          <p14:tracePt t="1700" x="4090988" y="3286125"/>
          <p14:tracePt t="1702" x="4049713" y="3265488"/>
          <p14:tracePt t="1703" x="4010025" y="3235325"/>
          <p14:tracePt t="1711" x="4010025" y="3225800"/>
          <p14:tracePt t="1712" x="3998913" y="3225800"/>
          <p14:tracePt t="1713" x="3998913" y="3214688"/>
          <p14:tracePt t="1761" x="3998913" y="3205163"/>
          <p14:tracePt t="1785" x="3998913" y="3195638"/>
          <p14:tracePt t="1795" x="4010025" y="3195638"/>
          <p14:tracePt t="1802" x="4010025" y="3184525"/>
          <p14:tracePt t="1816" x="4019550" y="3184525"/>
          <p14:tracePt t="1817" x="4019550" y="3175000"/>
          <p14:tracePt t="1824" x="4040188" y="3154363"/>
          <p14:tracePt t="1833" x="4121150" y="3092450"/>
          <p14:tracePt t="1834" x="4192588" y="3052763"/>
          <p14:tracePt t="1835" x="4264025" y="3011488"/>
          <p14:tracePt t="1844" x="4344988" y="2960688"/>
          <p14:tracePt t="1845" x="4416425" y="2930525"/>
          <p14:tracePt t="1854" x="4508500" y="2889250"/>
          <p14:tracePt t="1855" x="4600575" y="2838450"/>
          <p14:tracePt t="1856" x="4672013" y="2808288"/>
          <p14:tracePt t="1865" x="4752975" y="2778125"/>
          <p14:tracePt t="1868" x="4843463" y="2727325"/>
          <p14:tracePt t="1868" x="4946650" y="2697163"/>
          <p14:tracePt t="1876" x="5016500" y="2665413"/>
          <p14:tracePt t="1878" x="5138738" y="2614613"/>
          <p14:tracePt t="1879" x="5260975" y="2563813"/>
          <p14:tracePt t="1888" x="5362575" y="2533650"/>
          <p14:tracePt t="1889" x="5484813" y="2482850"/>
          <p14:tracePt t="1897" x="5627688" y="2432050"/>
          <p14:tracePt t="1900" x="5780088" y="2381250"/>
          <p14:tracePt t="1901" x="5892800" y="2351088"/>
          <p14:tracePt t="1909" x="6035675" y="2300288"/>
          <p14:tracePt t="1911" x="6289675" y="2197100"/>
          <p14:tracePt t="1920" x="6411913" y="2157413"/>
          <p14:tracePt t="1921" x="6553200" y="2106613"/>
          <p14:tracePt t="1928" x="6675438" y="2055813"/>
          <p14:tracePt t="1929" x="6808788" y="2014538"/>
          <p14:tracePt t="1936" x="6940550" y="1963738"/>
          <p14:tracePt t="1938" x="7092950" y="1933575"/>
          <p14:tracePt t="1944" x="7194550" y="1903413"/>
          <p14:tracePt t="1945" x="7316788" y="1871663"/>
          <p14:tracePt t="1953" x="7439025" y="1841500"/>
          <p14:tracePt t="1954" x="7531100" y="1831975"/>
          <p14:tracePt t="1956" x="7623175" y="1811338"/>
          <p14:tracePt t="1965" x="7693025" y="1800225"/>
          <p14:tracePt t="1967" x="7745413" y="1790700"/>
          <p14:tracePt t="1968" x="7796213" y="1781175"/>
          <p14:tracePt t="1976" x="7847013" y="1770063"/>
          <p14:tracePt t="1978" x="7877175" y="1770063"/>
          <p14:tracePt t="1989" x="7886700" y="1770063"/>
          <p14:tracePt t="2008" x="7886700" y="1790700"/>
          <p14:tracePt t="2016" x="7886700" y="1800225"/>
          <p14:tracePt t="2020" x="7856538" y="1871663"/>
          <p14:tracePt t="2027" x="7815263" y="1922463"/>
          <p14:tracePt t="2028" x="7764463" y="1973263"/>
          <p14:tracePt t="2036" x="7724775" y="2024063"/>
          <p14:tracePt t="2037" x="7653338" y="2095500"/>
          <p14:tracePt t="2044" x="7572375" y="2178050"/>
          <p14:tracePt t="2045" x="7489825" y="2247900"/>
          <p14:tracePt t="2054" x="7378700" y="2330450"/>
          <p14:tracePt t="2056" x="7256463" y="2420938"/>
          <p14:tracePt t="2058" x="7143750" y="2492375"/>
          <p14:tracePt t="2059" x="7002463" y="2584450"/>
          <p14:tracePt t="2068" x="6848475" y="2665413"/>
          <p14:tracePt t="2070" x="6675438" y="2736850"/>
          <p14:tracePt t="2071" x="6553200" y="2798763"/>
          <p14:tracePt t="2079" x="6400800" y="2868613"/>
          <p14:tracePt t="2080" x="6248400" y="2930525"/>
          <p14:tracePt t="2088" x="6126163" y="2960688"/>
          <p14:tracePt t="2090" x="6035675" y="3001963"/>
          <p14:tracePt t="2091" x="5922963" y="3011488"/>
          <p14:tracePt t="2100" x="5842000" y="3022600"/>
          <p14:tracePt t="2107" x="5759450" y="3032125"/>
          <p14:tracePt t="2108" x="5657850" y="3032125"/>
          <p14:tracePt t="2116" x="5627688" y="3032125"/>
          <p14:tracePt t="2122" x="5597525" y="3022600"/>
          <p14:tracePt t="2124" x="5576888" y="3022600"/>
          <p14:tracePt t="2133" x="5576888" y="3011488"/>
          <p14:tracePt t="2135" x="5535613" y="2990850"/>
          <p14:tracePt t="2136" x="5535613" y="2981325"/>
          <p14:tracePt t="2141" x="5495925" y="2951163"/>
          <p14:tracePt t="2149" x="5454650" y="2900363"/>
          <p14:tracePt t="2151" x="5445125" y="2879725"/>
          <p14:tracePt t="2152" x="5424488" y="2849563"/>
          <p14:tracePt t="2160" x="5394325" y="2808288"/>
          <p14:tracePt t="2162" x="5373688" y="2757488"/>
          <p14:tracePt t="2163" x="5362575" y="2757488"/>
          <p14:tracePt t="2171" x="5343525" y="2706688"/>
          <p14:tracePt t="2172" x="5322888" y="2676525"/>
          <p14:tracePt t="2182" x="5311775" y="2665413"/>
          <p14:tracePt t="2200" x="5311775" y="2655888"/>
          <p14:tracePt t="2201" x="5272088" y="2574925"/>
          <p14:tracePt t="2214" x="5260975" y="2563813"/>
          <p14:tracePt t="2218" x="5251450" y="2513013"/>
          <p14:tracePt t="2220" x="5251450" y="2503488"/>
          <p14:tracePt t="2234" x="5251450" y="2482850"/>
          <p14:tracePt t="2236" x="5251450" y="2473325"/>
          <p14:tracePt t="2241" x="5251450" y="2462213"/>
          <p14:tracePt t="2246" x="5260975" y="2452688"/>
          <p14:tracePt t="2248" x="5260975" y="2441575"/>
          <p14:tracePt t="2255" x="5281613" y="2420938"/>
          <p14:tracePt t="2261" x="5281613" y="2411413"/>
          <p14:tracePt t="2267" x="5281613" y="2401888"/>
          <p14:tracePt t="2274" x="5281613" y="2390775"/>
          <p14:tracePt t="2283" x="5281613" y="2381250"/>
          <p14:tracePt t="2288" x="5281613" y="2370138"/>
          <p14:tracePt t="2290" x="5281613" y="2360613"/>
          <p14:tracePt t="2291" x="5281613" y="2351088"/>
          <p14:tracePt t="2301" x="5292725" y="2339975"/>
          <p14:tracePt t="2309" x="5292725" y="2330450"/>
          <p14:tracePt t="2323" x="5292725" y="2319338"/>
          <p14:tracePt t="2336" x="5292725" y="2309813"/>
          <p14:tracePt t="2349" x="5281613" y="2300288"/>
          <p14:tracePt t="2351" x="5281613" y="2289175"/>
          <p14:tracePt t="2359" x="5272088" y="2279650"/>
          <p14:tracePt t="2367" x="5260975" y="2259013"/>
          <p14:tracePt t="2374" x="5260975" y="2247900"/>
          <p14:tracePt t="2375" x="5251450" y="2238375"/>
          <p14:tracePt t="2387" x="5241925" y="2228850"/>
          <p14:tracePt t="2400" x="5230813" y="2228850"/>
          <p14:tracePt t="2403" x="5221288" y="2228850"/>
          <p14:tracePt t="2416" x="5210175" y="2228850"/>
          <p14:tracePt t="2418" x="5210175" y="2238375"/>
          <p14:tracePt t="2423" x="5200650" y="2238375"/>
          <p14:tracePt t="2424" x="5200650" y="2247900"/>
          <p14:tracePt t="2433" x="5189538" y="2247900"/>
          <p14:tracePt t="2434" x="5138738" y="2300288"/>
          <p14:tracePt t="2436" x="5119688" y="2339975"/>
          <p14:tracePt t="2444" x="5078413" y="2390775"/>
          <p14:tracePt t="2445" x="5016500" y="2441575"/>
          <p14:tracePt t="2453" x="4986338" y="2492375"/>
          <p14:tracePt t="2454" x="4926013" y="2554288"/>
          <p14:tracePt t="2455" x="4875213" y="2635250"/>
          <p14:tracePt t="2464" x="4824413" y="2706688"/>
          <p14:tracePt t="2467" x="4783138" y="2787650"/>
          <p14:tracePt t="2468" x="4722813" y="2879725"/>
          <p14:tracePt t="2476" x="4651375" y="2990850"/>
          <p14:tracePt t="2477" x="4589463" y="3082925"/>
          <p14:tracePt t="2485" x="4518025" y="3205163"/>
          <p14:tracePt t="2487" x="4446588" y="3348038"/>
          <p14:tracePt t="2488" x="4386263" y="3459163"/>
          <p14:tracePt t="2496" x="4294188" y="3602038"/>
          <p14:tracePt t="2497" x="4203700" y="3733800"/>
          <p14:tracePt t="2506" x="4111625" y="3897313"/>
          <p14:tracePt t="2507" x="4040188" y="4019550"/>
          <p14:tracePt t="2508" x="3948113" y="4151313"/>
          <p14:tracePt t="2517" x="3857625" y="4294188"/>
          <p14:tracePt t="2523" x="3786188" y="4416425"/>
          <p14:tracePt t="2524" x="3633788" y="4679950"/>
          <p14:tracePt t="2534" x="3571875" y="4792663"/>
          <p14:tracePt t="2536" x="3500438" y="4903788"/>
          <p14:tracePt t="2540" x="3429000" y="5026025"/>
          <p14:tracePt t="2542" x="3359150" y="5127625"/>
          <p14:tracePt t="2543" x="3297238" y="5210175"/>
          <p14:tracePt t="2556" x="3246438" y="5291138"/>
          <p14:tracePt t="2557" x="3133725" y="5422900"/>
          <p14:tracePt t="2565" x="3082925" y="5484813"/>
          <p14:tracePt t="2568" x="3043238" y="5535613"/>
          <p14:tracePt t="2568" x="3001963" y="5565775"/>
          <p14:tracePt t="2578" x="2981325" y="5607050"/>
          <p14:tracePt t="2579" x="2962275" y="5626100"/>
          <p14:tracePt t="2580" x="2930525" y="5646738"/>
          <p14:tracePt t="2591" x="2921000" y="5657850"/>
          <p14:tracePt t="2603" x="2909888" y="5657850"/>
          <p14:tracePt t="2634" x="2900363" y="5657850"/>
          <p14:tracePt t="2650" x="2890838" y="5646738"/>
          <p14:tracePt t="2666" x="2879725" y="5637213"/>
          <p14:tracePt t="2669" x="2879725" y="5626100"/>
          <p14:tracePt t="2676" x="2859088" y="5626100"/>
          <p14:tracePt t="2677" x="2859088" y="5616575"/>
          <p14:tracePt t="2687" x="2819400" y="5586413"/>
          <p14:tracePt t="2688" x="2789238" y="5575300"/>
          <p14:tracePt t="2699" x="2789238" y="5565775"/>
          <p14:tracePt t="2701" x="2747963" y="5545138"/>
          <p14:tracePt t="2702" x="2717800" y="5535613"/>
          <p14:tracePt t="2703" x="2706688" y="5524500"/>
          <p14:tracePt t="2712" x="2697163" y="5524500"/>
          <p14:tracePt t="2713" x="2667000" y="5514975"/>
          <p14:tracePt t="2720" x="2635250" y="5494338"/>
          <p14:tracePt t="2721" x="2605088" y="5494338"/>
          <p14:tracePt t="2727" x="2574925" y="5484813"/>
          <p14:tracePt t="2734" x="2533650" y="5473700"/>
          <p14:tracePt t="2736" x="2503488" y="5473700"/>
          <p14:tracePt t="2742" x="2473325" y="5473700"/>
          <p14:tracePt t="2743" x="2462213" y="5473700"/>
          <p14:tracePt t="2751" x="2452688" y="5473700"/>
          <p14:tracePt t="2768" x="2443163" y="5473700"/>
          <p14:tracePt t="2816" x="2482850" y="5422900"/>
          <p14:tracePt t="2824" x="2493963" y="5422900"/>
          <p14:tracePt t="2825" x="2533650" y="5372100"/>
          <p14:tracePt t="2831" x="2554288" y="5341938"/>
          <p14:tracePt t="2839" x="2563813" y="5321300"/>
          <p14:tracePt t="2840" x="2605088" y="5270500"/>
          <p14:tracePt t="2841" x="2646363" y="5229225"/>
          <p14:tracePt t="2850" x="2686050" y="5178425"/>
          <p14:tracePt t="2852" x="2736850" y="5108575"/>
          <p14:tracePt t="2853" x="2808288" y="5026025"/>
          <p14:tracePt t="2855" x="2859088" y="4965700"/>
          <p14:tracePt t="2865" x="2909888" y="4903788"/>
          <p14:tracePt t="2867" x="2981325" y="4822825"/>
          <p14:tracePt t="2869" x="3043238" y="4751388"/>
          <p14:tracePt t="2878" x="3103563" y="4691063"/>
          <p14:tracePt t="2879" x="3175000" y="4619625"/>
          <p14:tracePt t="2880" x="3225800" y="4568825"/>
          <p14:tracePt t="2889" x="3276600" y="4527550"/>
          <p14:tracePt t="2891" x="3327400" y="4487863"/>
          <p14:tracePt t="2892" x="3359150" y="4456113"/>
          <p14:tracePt t="2901" x="3398838" y="4437063"/>
          <p14:tracePt t="2903" x="3429000" y="4405313"/>
          <p14:tracePt t="2904" x="3470275" y="4384675"/>
          <p14:tracePt t="2913" x="3500438" y="4354513"/>
          <p14:tracePt t="2914" x="3541713" y="4324350"/>
          <p14:tracePt t="2921" x="3551238" y="4314825"/>
          <p14:tracePt t="2933" x="3562350" y="4314825"/>
          <p14:tracePt t="2935" x="3582988" y="4303713"/>
          <p14:tracePt t="2943" x="3582988" y="4294188"/>
          <p14:tracePt t="2960" x="3592513" y="4294188"/>
          <p14:tracePt t="3225" x="3633788" y="4283075"/>
          <p14:tracePt t="3235" x="3663950" y="4273550"/>
          <p14:tracePt t="3236" x="3846513" y="4213225"/>
          <p14:tracePt t="3243" x="3979863" y="4160838"/>
          <p14:tracePt t="3250" x="4081463" y="4110038"/>
          <p14:tracePt t="3252" x="4213225" y="4049713"/>
          <p14:tracePt t="3253" x="4344988" y="3989388"/>
          <p14:tracePt t="3262" x="4467225" y="3937000"/>
          <p14:tracePt t="3263" x="4619625" y="3906838"/>
          <p14:tracePt t="3270" x="4762500" y="3835400"/>
          <p14:tracePt t="3272" x="4884738" y="3775075"/>
          <p14:tracePt t="3273" x="5016500" y="3724275"/>
          <p14:tracePt t="3281" x="5159375" y="3662363"/>
          <p14:tracePt t="3289" x="5292725" y="3611563"/>
          <p14:tracePt t="3290" x="5567363" y="3489325"/>
          <p14:tracePt t="3299" x="5719763" y="3449638"/>
          <p14:tracePt t="3301" x="5872163" y="3398838"/>
          <p14:tracePt t="3302" x="6024563" y="3348038"/>
          <p14:tracePt t="3309" x="6146800" y="3316288"/>
          <p14:tracePt t="3310" x="6289675" y="3276600"/>
          <p14:tracePt t="3318" x="6421438" y="3255963"/>
          <p14:tracePt t="3321" x="6543675" y="3214688"/>
          <p14:tracePt t="3322" x="6635750" y="3195638"/>
          <p14:tracePt t="3334" x="6726238" y="3163888"/>
          <p14:tracePt t="3336" x="6808788" y="3133725"/>
          <p14:tracePt t="3337" x="6991350" y="3082925"/>
          <p14:tracePt t="3347" x="7083425" y="3052763"/>
          <p14:tracePt t="3349" x="7154863" y="3011488"/>
          <p14:tracePt t="3368" x="7215188" y="2981325"/>
          <p14:tracePt t="3370" x="7489825" y="2930525"/>
          <p14:tracePt t="3372" x="7531100" y="2930525"/>
          <p14:tracePt t="3383" x="7561263" y="2930525"/>
          <p14:tracePt t="3384" x="7591425" y="2921000"/>
          <p14:tracePt t="3385" x="7602538" y="2921000"/>
          <p14:tracePt t="3570" x="7591425" y="2921000"/>
          <p14:tracePt t="3583" x="7561263" y="2930525"/>
          <p14:tracePt t="3585" x="7551738" y="2930525"/>
          <p14:tracePt t="3585" x="7531100" y="2930525"/>
          <p14:tracePt t="3591" x="7480300" y="2940050"/>
          <p14:tracePt t="3598" x="7469188" y="2940050"/>
          <p14:tracePt t="3600" x="7429500" y="2940050"/>
          <p14:tracePt t="3611" x="7277100" y="2940050"/>
          <p14:tracePt t="3617" x="7235825" y="2940050"/>
          <p14:tracePt t="3623" x="7205663" y="2940050"/>
          <p14:tracePt t="3624" x="7175500" y="2940050"/>
          <p14:tracePt t="3625" x="7143750" y="2940050"/>
          <p14:tracePt t="3633" x="7113588" y="2940050"/>
          <p14:tracePt t="3638" x="7083425" y="2940050"/>
          <p14:tracePt t="3640" x="7062788" y="2940050"/>
          <p14:tracePt t="3641" x="7053263" y="2940050"/>
          <p14:tracePt t="3649" x="7042150" y="2940050"/>
          <p14:tracePt t="3655" x="7021513" y="2940050"/>
          <p14:tracePt t="3666" x="6991350" y="2940050"/>
          <p14:tracePt t="3668" x="6919913" y="2951163"/>
          <p14:tracePt t="3669" x="6889750" y="2951163"/>
          <p14:tracePt t="3675" x="6848475" y="2951163"/>
          <p14:tracePt t="3677" x="6808788" y="2951163"/>
          <p14:tracePt t="3684" x="6778625" y="2951163"/>
          <p14:tracePt t="3689" x="6757988" y="2951163"/>
          <p14:tracePt t="3690" x="6737350" y="2951163"/>
          <p14:tracePt t="3700" x="6726238" y="2951163"/>
          <p14:tracePt t="3883" x="6737350" y="2940050"/>
          <p14:tracePt t="3894" x="6746875" y="2940050"/>
          <p14:tracePt t="3895" x="6797675" y="2909888"/>
          <p14:tracePt t="3901" x="6829425" y="2900363"/>
          <p14:tracePt t="3903" x="6869113" y="2889250"/>
          <p14:tracePt t="3910" x="6931025" y="2879725"/>
          <p14:tracePt t="3912" x="6991350" y="2868613"/>
          <p14:tracePt t="3919" x="7042150" y="2868613"/>
          <p14:tracePt t="3921" x="7083425" y="2849563"/>
          <p14:tracePt t="3922" x="7113588" y="2828925"/>
          <p14:tracePt t="3931" x="7113588" y="2817813"/>
          <p14:tracePt t="3937" x="7123113" y="2817813"/>
          <p14:tracePt t="4011" x="7123113" y="2828925"/>
          <p14:tracePt t="4020" x="7113588" y="2828925"/>
          <p14:tracePt t="4021" x="7104063" y="2859088"/>
          <p14:tracePt t="4022" x="7072313" y="2900363"/>
          <p14:tracePt t="4030" x="7042150" y="2930525"/>
          <p14:tracePt t="4031" x="7011988" y="2971800"/>
          <p14:tracePt t="4039" x="6981825" y="3011488"/>
          <p14:tracePt t="4040" x="6970713" y="3022600"/>
          <p14:tracePt t="4042" x="6950075" y="3052763"/>
          <p14:tracePt t="4051" x="6910388" y="3113088"/>
          <p14:tracePt t="4053" x="6880225" y="3154363"/>
          <p14:tracePt t="4053" x="6838950" y="3205163"/>
          <p14:tracePt t="4063" x="6788150" y="3255963"/>
          <p14:tracePt t="4064" x="6737350" y="3327400"/>
          <p14:tracePt t="4066" x="6696075" y="3368675"/>
          <p14:tracePt t="4075" x="6656388" y="3419475"/>
          <p14:tracePt t="4076" x="6615113" y="3470275"/>
          <p14:tracePt t="4078" x="6594475" y="3509963"/>
          <p14:tracePt t="4089" x="6564313" y="3551238"/>
          <p14:tracePt t="4090" x="6523038" y="3622675"/>
          <p14:tracePt t="4098" x="6502400" y="3652838"/>
          <p14:tracePt t="4100" x="6502400" y="3662363"/>
          <p14:tracePt t="4101" x="6492875" y="3673475"/>
          <p14:tracePt t="4109" x="6483350" y="3683000"/>
          <p14:tracePt t="4110" x="6483350" y="3694113"/>
          <p14:tracePt t="4122" x="6483350" y="3703638"/>
          <p14:tracePt t="4139" x="6472238" y="3703638"/>
          <p14:tracePt t="4194" x="6472238" y="3694113"/>
          <p14:tracePt t="4204" x="6472238" y="3683000"/>
          <p14:tracePt t="4206" x="6462713" y="3683000"/>
          <p14:tracePt t="4211" x="6462713" y="3673475"/>
          <p14:tracePt t="4217" x="6462713" y="3662363"/>
          <p14:tracePt t="4222" x="6451600" y="3652838"/>
          <p14:tracePt t="4233" x="6451600" y="3643313"/>
          <p14:tracePt t="4234" x="6442075" y="3632200"/>
          <p14:tracePt t="4236" x="6442075" y="3622675"/>
          <p14:tracePt t="4237" x="6442075" y="3611563"/>
          <p14:tracePt t="4244" x="6432550" y="3611563"/>
          <p14:tracePt t="4249" x="6432550" y="3602038"/>
          <p14:tracePt t="4255" x="6421438" y="3592513"/>
          <p14:tracePt t="4267" x="6421438" y="3581400"/>
          <p14:tracePt t="4272" x="6421438" y="3571875"/>
          <p14:tracePt t="4285" x="6421438" y="3560763"/>
          <p14:tracePt t="4286" x="6411913" y="3551238"/>
          <p14:tracePt t="4303" x="6411913" y="3541713"/>
          <p14:tracePt t="4346" x="6400800" y="3541713"/>
          <p14:tracePt t="4377" x="6391275" y="3541713"/>
          <p14:tracePt t="4389" x="6380163" y="3541713"/>
          <p14:tracePt t="4398" x="6370638" y="3530600"/>
          <p14:tracePt t="4408" x="6361113" y="3530600"/>
          <p14:tracePt t="4411" x="6340475" y="3530600"/>
          <p14:tracePt t="4421" x="6329363" y="3530600"/>
          <p14:tracePt t="4422" x="6319838" y="3521075"/>
          <p14:tracePt t="4433" x="6310313" y="3521075"/>
          <p14:tracePt t="4434" x="6289675" y="3509963"/>
          <p14:tracePt t="4441" x="6278563" y="3500438"/>
          <p14:tracePt t="4442" x="6269038" y="3500438"/>
          <p14:tracePt t="4449" x="6248400" y="3479800"/>
          <p14:tracePt t="4451" x="6238875" y="3470275"/>
          <p14:tracePt t="4458" x="6227763" y="3459163"/>
          <p14:tracePt t="4459" x="6197600" y="3438525"/>
          <p14:tracePt t="4467" x="6156325" y="3408363"/>
          <p14:tracePt t="4469" x="6116638" y="3378200"/>
          <p14:tracePt t="4478" x="6096000" y="3357563"/>
          <p14:tracePt t="4479" x="6054725" y="3316288"/>
          <p14:tracePt t="4488" x="6015038" y="3286125"/>
          <p14:tracePt t="4490" x="5994400" y="3246438"/>
          <p14:tracePt t="4498" x="5943600" y="3214688"/>
          <p14:tracePt t="4501" x="5902325" y="3175000"/>
          <p14:tracePt t="4502" x="5881688" y="3144838"/>
          <p14:tracePt t="4510" x="5862638" y="3113088"/>
          <p14:tracePt t="4511" x="5851525" y="3113088"/>
          <p14:tracePt t="4518" x="5842000" y="3103563"/>
          <p14:tracePt t="4519" x="5821363" y="3082925"/>
          <p14:tracePt t="4528" x="5811838" y="3073400"/>
          <p14:tracePt t="4538" x="5811838" y="3052763"/>
          <p14:tracePt t="4539" x="5800725" y="3052763"/>
          <p14:tracePt t="4545" x="5800725" y="3041650"/>
          <p14:tracePt t="4546" x="5800725" y="3032125"/>
          <p14:tracePt t="4552" x="5800725" y="3022600"/>
          <p14:tracePt t="4559" x="5800725" y="3001963"/>
          <p14:tracePt t="4566" x="5800725" y="2990850"/>
          <p14:tracePt t="4570" x="5800725" y="2960688"/>
          <p14:tracePt t="4583" x="5800725" y="2930525"/>
          <p14:tracePt t="4585" x="5800725" y="2879725"/>
          <p14:tracePt t="4586" x="5811838" y="2849563"/>
          <p14:tracePt t="4594" x="5811838" y="2838450"/>
          <p14:tracePt t="4596" x="5821363" y="2817813"/>
          <p14:tracePt t="4602" x="5821363" y="2787650"/>
          <p14:tracePt t="4603" x="5830888" y="2757488"/>
          <p14:tracePt t="4610" x="5842000" y="2747963"/>
          <p14:tracePt t="4617" x="5851525" y="2716213"/>
          <p14:tracePt t="4624" x="5872163" y="2697163"/>
          <p14:tracePt t="4625" x="5881688" y="2676525"/>
          <p14:tracePt t="4626" x="5902325" y="2655888"/>
          <p14:tracePt t="4635" x="5913438" y="2644775"/>
          <p14:tracePt t="4637" x="5922963" y="2635250"/>
          <p14:tracePt t="4638" x="5943600" y="2614613"/>
          <p14:tracePt t="4646" x="5953125" y="2605088"/>
          <p14:tracePt t="4654" x="5994400" y="2563813"/>
          <p14:tracePt t="4670" x="6003925" y="2563813"/>
          <p14:tracePt t="4672" x="6003925" y="2554288"/>
          <p14:tracePt t="4867" x="6003925" y="2543175"/>
          <p14:tracePt t="4876" x="6015038" y="2543175"/>
          <p14:tracePt t="4886" x="6024563" y="2543175"/>
          <p14:tracePt t="4891" x="6045200" y="2533650"/>
          <p14:tracePt t="4892" x="6054725" y="2524125"/>
          <p14:tracePt t="4905" x="6065838" y="2524125"/>
          <p14:tracePt t="4906" x="6075363" y="2524125"/>
          <p14:tracePt t="4907" x="6075363" y="2513013"/>
          <p14:tracePt t="4922" x="6086475" y="2513013"/>
          <p14:tracePt t="4934" x="6096000" y="2503488"/>
          <p14:tracePt t="4947" x="6105525" y="2492375"/>
          <p14:tracePt t="4967" x="6116638" y="2492375"/>
          <p14:tracePt t="4980" x="6126163" y="2492375"/>
          <p14:tracePt t="4985" x="6126163" y="2482850"/>
          <p14:tracePt t="4991" x="6137275" y="2482850"/>
          <p14:tracePt t="4992" x="6146800" y="2482850"/>
          <p14:tracePt t="4999" x="6167438" y="2482850"/>
          <p14:tracePt t="5002" x="6176963" y="2482850"/>
          <p14:tracePt t="5003" x="6188075" y="2482850"/>
          <p14:tracePt t="5008" x="6208713" y="2482850"/>
          <p14:tracePt t="5017" x="6227763" y="2482850"/>
          <p14:tracePt t="5023" x="6238875" y="2482850"/>
          <p14:tracePt t="5033" x="6248400" y="2482850"/>
          <p14:tracePt t="5036" x="6259513" y="2482850"/>
          <p14:tracePt t="5050" x="6269038" y="2482850"/>
          <p14:tracePt t="5052" x="6278563" y="2482850"/>
          <p14:tracePt t="5068" x="6289675" y="2482850"/>
          <p14:tracePt t="5079" x="6299200" y="2482850"/>
          <p14:tracePt t="5164" x="6310313" y="2482850"/>
          <p14:tracePt t="5183" x="6319838" y="2482850"/>
          <p14:tracePt t="5228" x="6329363" y="2482850"/>
          <p14:tracePt t="5276" x="6340475" y="2482850"/>
          <p14:tracePt t="5309" x="6350000" y="2482850"/>
          <p14:tracePt t="5328" x="6370638" y="2452688"/>
          <p14:tracePt t="5336" x="6380163" y="2452688"/>
          <p14:tracePt t="5350" x="6391275" y="2452688"/>
          <p14:tracePt t="5351" x="6391275" y="2441575"/>
          <p14:tracePt t="5413" x="6391275" y="2452688"/>
          <p14:tracePt t="5424" x="6391275" y="2473325"/>
          <p14:tracePt t="5430" x="6391275" y="2492375"/>
          <p14:tracePt t="5433" x="6400800" y="2543175"/>
          <p14:tracePt t="5439" x="6421438" y="2614613"/>
          <p14:tracePt t="5440" x="6432550" y="2686050"/>
          <p14:tracePt t="5448" x="6442075" y="2747963"/>
          <p14:tracePt t="5450" x="6472238" y="2838450"/>
          <p14:tracePt t="5452" x="6492875" y="2930525"/>
          <p14:tracePt t="5463" x="6502400" y="2990850"/>
          <p14:tracePt t="5464" x="6534150" y="3175000"/>
          <p14:tracePt t="5484" x="6615113" y="3541713"/>
          <p14:tracePt t="5485" x="6624638" y="3622675"/>
          <p14:tracePt t="5495" x="6645275" y="3694113"/>
          <p14:tracePt t="5496" x="6675438" y="3856038"/>
          <p14:tracePt t="5504" x="6686550" y="3917950"/>
          <p14:tracePt t="5505" x="6696075" y="3978275"/>
          <p14:tracePt t="5512" x="6707188" y="4019550"/>
          <p14:tracePt t="5513" x="6707188" y="4049713"/>
          <p14:tracePt t="5520" x="6707188" y="4079875"/>
          <p14:tracePt t="5521" x="6707188" y="4110038"/>
          <p14:tracePt t="5527" x="6707188" y="4121150"/>
          <p14:tracePt t="5534" x="6707188" y="4130675"/>
          <p14:tracePt t="5536" x="6707188" y="4151313"/>
          <p14:tracePt t="5549" x="6707188" y="4171950"/>
          <p14:tracePt t="5566" x="6707188" y="4181475"/>
          <p14:tracePt t="5677" x="6707188" y="4171950"/>
          <p14:tracePt t="5701" x="6707188" y="4160838"/>
          <p14:tracePt t="5712" x="6707188" y="4151313"/>
          <p14:tracePt t="5719" x="6707188" y="4141788"/>
          <p14:tracePt t="5734" x="6707188" y="4130675"/>
          <p14:tracePt t="5736" x="6707188" y="4121150"/>
          <p14:tracePt t="5743" x="6707188" y="4110038"/>
          <p14:tracePt t="5745" x="6707188" y="4100513"/>
          <p14:tracePt t="5752" x="6696075" y="4070350"/>
          <p14:tracePt t="5754" x="6696075" y="4059238"/>
          <p14:tracePt t="5760" x="6696075" y="4040188"/>
          <p14:tracePt t="5761" x="6686550" y="4019550"/>
          <p14:tracePt t="5767" x="6675438" y="3998913"/>
          <p14:tracePt t="5773" x="6675438" y="3989388"/>
          <p14:tracePt t="5775" x="6665913" y="3957638"/>
          <p14:tracePt t="5776" x="6665913" y="3948113"/>
          <p14:tracePt t="5783" x="6656388" y="3927475"/>
          <p14:tracePt t="5785" x="6656388" y="3906838"/>
          <p14:tracePt t="5792" x="6645275" y="3886200"/>
          <p14:tracePt t="5793" x="6645275" y="3876675"/>
          <p14:tracePt t="5799" x="6635750" y="3856038"/>
          <p14:tracePt t="5805" x="6635750" y="3846513"/>
          <p14:tracePt t="5806" x="6624638" y="3835400"/>
          <p14:tracePt t="5808" x="6624638" y="3825875"/>
          <p14:tracePt t="5816" x="6615113" y="3816350"/>
          <p14:tracePt t="5823" x="6605588" y="3805238"/>
          <p14:tracePt t="5824" x="6594475" y="3775075"/>
          <p14:tracePt t="5833" x="6584950" y="3754438"/>
          <p14:tracePt t="5840" x="6584950" y="3744913"/>
          <p14:tracePt t="5840" x="6564313" y="3724275"/>
          <p14:tracePt t="5850" x="6553200" y="3694113"/>
          <p14:tracePt t="5852" x="6523038" y="3673475"/>
          <p14:tracePt t="5860" x="6513513" y="3643313"/>
          <p14:tracePt t="5861" x="6502400" y="3622675"/>
          <p14:tracePt t="5871" x="6472238" y="3581400"/>
          <p14:tracePt t="5879" x="6462713" y="3571875"/>
          <p14:tracePt t="5887" x="6451600" y="3571875"/>
          <p14:tracePt t="5916" x="6442075" y="3571875"/>
          <p14:tracePt t="5937" x="6432550" y="3571875"/>
          <p14:tracePt t="5945" x="6421438" y="3571875"/>
          <p14:tracePt t="5952" x="6411913" y="3571875"/>
          <p14:tracePt t="5966" x="6391275" y="3571875"/>
          <p14:tracePt t="5968" x="6361113" y="3571875"/>
          <p14:tracePt t="5969" x="6350000" y="3571875"/>
          <p14:tracePt t="5975" x="6340475" y="3571875"/>
          <p14:tracePt t="5976" x="6310313" y="3571875"/>
          <p14:tracePt t="5983" x="6278563" y="3571875"/>
          <p14:tracePt t="5988" x="6269038" y="3571875"/>
          <p14:tracePt t="5989" x="6238875" y="3581400"/>
          <p14:tracePt t="6000" x="6218238" y="3581400"/>
          <p14:tracePt t="6001" x="6208713" y="3581400"/>
          <p14:tracePt t="6002" x="6176963" y="3602038"/>
          <p14:tracePt t="6003" x="6146800" y="3602038"/>
          <p14:tracePt t="6012" x="6126163" y="3611563"/>
          <p14:tracePt t="6016" x="6105525" y="3611563"/>
          <p14:tracePt t="6019" x="6096000" y="3611563"/>
          <p14:tracePt t="6020" x="6075363" y="3622675"/>
          <p14:tracePt t="6028" x="6065838" y="3632200"/>
          <p14:tracePt t="6030" x="6045200" y="3632200"/>
          <p14:tracePt t="6036" x="6003925" y="3632200"/>
          <p14:tracePt t="6038" x="5994400" y="3643313"/>
          <p14:tracePt t="6044" x="5973763" y="3643313"/>
          <p14:tracePt t="6045" x="5943600" y="3643313"/>
          <p14:tracePt t="6051" x="5922963" y="3652838"/>
          <p14:tracePt t="6053" x="5913438" y="3652838"/>
          <p14:tracePt t="6059" x="5872163" y="3652838"/>
          <p14:tracePt t="6060" x="5842000" y="3652838"/>
          <p14:tracePt t="6066" x="5830888" y="3652838"/>
          <p14:tracePt t="6072" x="5821363" y="3652838"/>
          <p14:tracePt t="6073" x="5800725" y="3652838"/>
          <p14:tracePt t="6083" x="5791200" y="3652838"/>
          <p14:tracePt t="6085" x="5780088" y="3652838"/>
          <p14:tracePt t="6093" x="5770563" y="3652838"/>
          <p14:tracePt t="6133" x="5759450" y="3643313"/>
          <p14:tracePt t="6144" x="5740400" y="3622675"/>
          <p14:tracePt t="6157" x="5729288" y="3611563"/>
          <p14:tracePt t="6168" x="5729288" y="3602038"/>
          <p14:tracePt t="6175" x="5729288" y="3592513"/>
          <p14:tracePt t="6188" x="5729288" y="3581400"/>
          <p14:tracePt t="6191" x="5719763" y="3581400"/>
          <p14:tracePt t="6199" x="5719763" y="3571875"/>
          <p14:tracePt t="6205" x="5719763" y="3560763"/>
          <p14:tracePt t="6217" x="5719763" y="3551238"/>
          <p14:tracePt t="6233" x="5719763" y="3541713"/>
          <p14:tracePt t="6236" x="5719763" y="3530600"/>
          <p14:tracePt t="6250" x="5719763" y="3521075"/>
          <p14:tracePt t="6252" x="5719763" y="3509963"/>
          <p14:tracePt t="6268" x="5719763" y="3500438"/>
          <p14:tracePt t="6269" x="5729288" y="3489325"/>
          <p14:tracePt t="6277" x="5729288" y="3479800"/>
          <p14:tracePt t="6278" x="5749925" y="3459163"/>
          <p14:tracePt t="6279" x="5759450" y="3449638"/>
          <p14:tracePt t="6289" x="5791200" y="3408363"/>
          <p14:tracePt t="6295" x="5821363" y="3387725"/>
          <p14:tracePt t="6296" x="5842000" y="3378200"/>
          <p14:tracePt t="6304" x="5902325" y="3327400"/>
          <p14:tracePt t="6305" x="5983288" y="3276600"/>
          <p14:tracePt t="6307" x="6045200" y="3235325"/>
          <p14:tracePt t="6315" x="6126163" y="3184525"/>
          <p14:tracePt t="6323" x="6227763" y="3144838"/>
          <p14:tracePt t="6324" x="6340475" y="3092450"/>
          <p14:tracePt t="6325" x="6432550" y="3073400"/>
          <p14:tracePt t="6334" x="6502400" y="3041650"/>
          <p14:tracePt t="6336" x="6584950" y="2990850"/>
          <p14:tracePt t="6337" x="6645275" y="2960688"/>
          <p14:tracePt t="6346" x="6716713" y="2930525"/>
          <p14:tracePt t="6347" x="6788150" y="2900363"/>
          <p14:tracePt t="6351" x="6848475" y="2868613"/>
          <p14:tracePt t="6352" x="6910388" y="2838450"/>
          <p14:tracePt t="6363" x="6950075" y="2817813"/>
          <p14:tracePt t="6364" x="7042150" y="2767013"/>
          <p14:tracePt t="6372" x="7072313" y="2757488"/>
          <p14:tracePt t="6374" x="7113588" y="2736850"/>
          <p14:tracePt t="6381" x="7123113" y="2727325"/>
          <p14:tracePt t="6385" x="7134225" y="2727325"/>
          <p14:tracePt t="6392" x="7143750" y="2727325"/>
          <p14:tracePt t="6398" x="7143750" y="2716213"/>
          <p14:tracePt t="6403" x="7154863" y="2716213"/>
          <p14:tracePt t="6471" x="7143750" y="2727325"/>
          <p14:tracePt t="6481" x="7134225" y="2727325"/>
          <p14:tracePt t="6484" x="7123113" y="2736850"/>
          <p14:tracePt t="6491" x="7092950" y="2757488"/>
          <p14:tracePt t="6497" x="7053263" y="2778125"/>
          <p14:tracePt t="6498" x="7011988" y="2808288"/>
          <p14:tracePt t="6516" x="6808788" y="2900363"/>
          <p14:tracePt t="6526" x="6737350" y="2930525"/>
          <p14:tracePt t="6527" x="6645275" y="2981325"/>
          <p14:tracePt t="6534" x="6564313" y="3011488"/>
          <p14:tracePt t="6536" x="6492875" y="3052763"/>
          <p14:tracePt t="6539" x="6380163" y="3103563"/>
          <p14:tracePt t="6551" x="6289675" y="3144838"/>
          <p14:tracePt t="6553" x="6218238" y="3175000"/>
          <p14:tracePt t="6555" x="6065838" y="3255963"/>
          <p14:tracePt t="6564" x="6003925" y="3286125"/>
          <p14:tracePt t="6567" x="5943600" y="3306763"/>
          <p14:tracePt t="6568" x="5881688" y="3327400"/>
          <p14:tracePt t="6569" x="5881688" y="3336925"/>
          <p14:tracePt t="6578" x="5851525" y="3348038"/>
          <p14:tracePt t="6579" x="5842000" y="3348038"/>
          <p14:tracePt t="6588" x="5830888" y="3348038"/>
          <p14:tracePt t="6626" x="5842000" y="3336925"/>
          <p14:tracePt t="6638" x="5851525" y="3327400"/>
          <p14:tracePt t="6651" x="5862638" y="3327400"/>
          <p14:tracePt t="6656" x="5872163" y="3327400"/>
          <p14:tracePt t="6666" x="5881688" y="3316288"/>
          <p14:tracePt t="6668" x="5892800" y="3316288"/>
          <p14:tracePt t="6674" x="5922963" y="3316288"/>
          <p14:tracePt t="6676" x="5964238" y="3316288"/>
          <p14:tracePt t="6677" x="6045200" y="3316288"/>
          <p14:tracePt t="6683" x="6116638" y="3316288"/>
          <p14:tracePt t="6689" x="6197600" y="3316288"/>
          <p14:tracePt t="6693" x="6299200" y="3316288"/>
          <p14:tracePt t="6694" x="6421438" y="3316288"/>
          <p14:tracePt t="6702" x="6523038" y="3316288"/>
          <p14:tracePt t="6704" x="6635750" y="3316288"/>
          <p14:tracePt t="6706" x="6757988" y="3316288"/>
          <p14:tracePt t="6713" x="6889750" y="3316288"/>
          <p14:tracePt t="6714" x="6991350" y="3316288"/>
          <p14:tracePt t="6722" x="7134225" y="3316288"/>
          <p14:tracePt t="6725" x="7286625" y="3316288"/>
          <p14:tracePt t="6727" x="7429500" y="3316288"/>
          <p14:tracePt t="6734" x="7551738" y="3316288"/>
          <p14:tracePt t="6739" x="7673975" y="3327400"/>
          <p14:tracePt t="6740" x="7805738" y="3336925"/>
          <p14:tracePt t="6741" x="7927975" y="3348038"/>
          <p14:tracePt t="6751" x="8039100" y="3368675"/>
          <p14:tracePt t="6753" x="8142288" y="3378200"/>
          <p14:tracePt t="6755" x="8243888" y="3387725"/>
          <p14:tracePt t="6764" x="8324850" y="3398838"/>
          <p14:tracePt t="6767" x="8385175" y="3419475"/>
          <p14:tracePt t="6767" x="8426450" y="3429000"/>
          <p14:tracePt t="6776" x="8456613" y="3429000"/>
          <p14:tracePt t="6777" x="8456613" y="3438525"/>
          <p14:tracePt t="6779" x="8467725" y="3438525"/>
          <p14:tracePt t="6813" x="8416925" y="3449638"/>
          <p14:tracePt t="6819" x="8416925" y="3459163"/>
          <p14:tracePt t="6825" x="8385175" y="3470275"/>
          <p14:tracePt t="6826" x="8375650" y="3479800"/>
          <p14:tracePt t="6834" x="8294688" y="3489325"/>
          <p14:tracePt t="6836" x="8181975" y="3509963"/>
          <p14:tracePt t="6837" x="8059738" y="3530600"/>
          <p14:tracePt t="6846" x="7886700" y="3551238"/>
          <p14:tracePt t="6847" x="7693025" y="3560763"/>
          <p14:tracePt t="6855" x="7531100" y="3571875"/>
          <p14:tracePt t="6856" x="7327900" y="3571875"/>
          <p14:tracePt t="6858" x="7134225" y="3571875"/>
          <p14:tracePt t="6865" x="6981825" y="3571875"/>
          <p14:tracePt t="6872" x="6829425" y="3571875"/>
          <p14:tracePt t="6873" x="6675438" y="3571875"/>
          <p14:tracePt t="6874" x="6573838" y="3571875"/>
          <p14:tracePt t="6879" x="6513513" y="3571875"/>
          <p14:tracePt t="6885" x="6451600" y="3571875"/>
          <p14:tracePt t="6886" x="6411913" y="3571875"/>
          <p14:tracePt t="6891" x="6400800" y="3571875"/>
          <p14:tracePt t="7023" x="6411913" y="3571875"/>
          <p14:tracePt t="7029" x="6462713" y="3571875"/>
          <p14:tracePt t="7030" x="6472238" y="3571875"/>
          <p14:tracePt t="7035" x="6513513" y="3571875"/>
          <p14:tracePt t="7041" x="6564313" y="3571875"/>
          <p14:tracePt t="7042" x="6635750" y="3571875"/>
          <p14:tracePt t="7049" x="6707188" y="3571875"/>
          <p14:tracePt t="7056" x="6797675" y="3571875"/>
          <p14:tracePt t="7057" x="6880225" y="3571875"/>
          <p14:tracePt t="7058" x="6950075" y="3571875"/>
          <p14:tracePt t="7066" x="7042150" y="3571875"/>
          <p14:tracePt t="7073" x="7143750" y="3571875"/>
          <p14:tracePt t="7074" x="7296150" y="3571875"/>
          <p14:tracePt t="7083" x="7367588" y="3571875"/>
          <p14:tracePt t="7084" x="7429500" y="3571875"/>
          <p14:tracePt t="7086" x="7480300" y="3571875"/>
          <p14:tracePt t="7091" x="7500938" y="3571875"/>
          <p14:tracePt t="7100" x="7510463" y="3571875"/>
          <p14:tracePt t="7102" x="7519988" y="3571875"/>
          <p14:tracePt t="7171" x="7510463" y="3571875"/>
          <p14:tracePt t="7179" x="7500938" y="3571875"/>
          <p14:tracePt t="7182" x="7489825" y="3571875"/>
          <p14:tracePt t="7184" x="7480300" y="3571875"/>
          <p14:tracePt t="7189" x="7469188" y="3571875"/>
          <p14:tracePt t="7190" x="7439025" y="3571875"/>
          <p14:tracePt t="7195" x="7408863" y="3571875"/>
          <p14:tracePt t="7201" x="7378700" y="3571875"/>
          <p14:tracePt t="7203" x="7337425" y="3571875"/>
          <p14:tracePt t="7208" x="7316788" y="3571875"/>
          <p14:tracePt t="7218" x="7307263" y="3571875"/>
          <p14:tracePt t="7219" x="7277100" y="3571875"/>
          <p14:tracePt t="7221" x="7245350" y="3571875"/>
          <p14:tracePt t="7222" x="7215188" y="3571875"/>
          <p14:tracePt t="7229" x="7194550" y="3571875"/>
          <p14:tracePt t="7230" x="7164388" y="3571875"/>
          <p14:tracePt t="7238" x="7134225" y="3560763"/>
          <p14:tracePt t="7250" x="7104063" y="3541713"/>
          <p14:tracePt t="7252" x="7062788" y="3521075"/>
          <p14:tracePt t="7253" x="7053263" y="3521075"/>
          <p14:tracePt t="7261" x="7053263" y="3509963"/>
          <p14:tracePt t="7269" x="7042150" y="3509963"/>
          <p14:tracePt t="7278" x="7042150" y="3500438"/>
          <p14:tracePt t="7289" x="7042150" y="3489325"/>
          <p14:tracePt t="7301" x="7042150" y="3479800"/>
          <p14:tracePt t="7316" x="7042150" y="3470275"/>
          <p14:tracePt t="7319" x="7042150" y="3459163"/>
          <p14:tracePt t="7334" x="7042150" y="3449638"/>
          <p14:tracePt t="7340" x="7053263" y="3449638"/>
          <p14:tracePt t="7349" x="7053263" y="3438525"/>
          <p14:tracePt t="7352" x="7072313" y="3429000"/>
          <p14:tracePt t="7360" x="7083425" y="3419475"/>
          <p14:tracePt t="7369" x="7092950" y="3408363"/>
          <p14:tracePt t="7377" x="7104063" y="3408363"/>
          <p14:tracePt t="7378" x="7104063" y="3398838"/>
          <p14:tracePt t="7384" x="7113588" y="3398838"/>
          <p14:tracePt t="7390" x="7123113" y="3398838"/>
          <p14:tracePt t="7399" x="7123113" y="3387725"/>
          <p14:tracePt t="7407" x="7134225" y="3387725"/>
          <p14:tracePt t="8497" x="7123113" y="3398838"/>
          <p14:tracePt t="8512" x="7113588" y="3398838"/>
          <p14:tracePt t="8518" x="7104063" y="3398838"/>
          <p14:tracePt t="8519" x="7072313" y="3398838"/>
          <p14:tracePt t="8533" x="7042150" y="3398838"/>
          <p14:tracePt t="8534" x="7032625" y="3398838"/>
          <p14:tracePt t="8536" x="7021513" y="3398838"/>
          <p14:tracePt t="8541" x="7011988" y="3398838"/>
          <p14:tracePt t="8549" x="7002463" y="3398838"/>
          <p14:tracePt t="8551" x="6991350" y="3398838"/>
          <p14:tracePt t="8558" x="6970713" y="3408363"/>
          <p14:tracePt t="8570" x="6961188" y="3408363"/>
          <p14:tracePt t="8572" x="6950075" y="3408363"/>
          <p14:tracePt t="8585" x="6931025" y="3408363"/>
          <p14:tracePt t="8591" x="6919913" y="3408363"/>
          <p14:tracePt t="8593" x="6910388" y="3408363"/>
          <p14:tracePt t="8599" x="6880225" y="3408363"/>
          <p14:tracePt t="8605" x="6869113" y="3408363"/>
          <p14:tracePt t="8606" x="6838950" y="3408363"/>
          <p14:tracePt t="8607" x="6829425" y="3408363"/>
          <p14:tracePt t="8617" x="6808788" y="3408363"/>
          <p14:tracePt t="8619" x="6788150" y="3408363"/>
          <p14:tracePt t="8621" x="6737350" y="3408363"/>
          <p14:tracePt t="8628" x="6707188" y="3408363"/>
          <p14:tracePt t="8629" x="6686550" y="3408363"/>
          <p14:tracePt t="8637" x="6635750" y="3408363"/>
          <p14:tracePt t="8638" x="6594475" y="3408363"/>
          <p14:tracePt t="8639" x="6584950" y="3408363"/>
          <p14:tracePt t="8644" x="6553200" y="3408363"/>
          <p14:tracePt t="8650" x="6543675" y="3408363"/>
          <p14:tracePt t="8655" x="6513513" y="3408363"/>
          <p14:tracePt t="8666" x="6492875" y="3408363"/>
          <p14:tracePt t="8669" x="6483350" y="3408363"/>
          <p14:tracePt t="8675" x="6451600" y="3408363"/>
          <p14:tracePt t="8684" x="6442075" y="3408363"/>
          <p14:tracePt t="8687" x="6432550" y="3408363"/>
          <p14:tracePt t="8699" x="6421438" y="3408363"/>
          <p14:tracePt t="8706" x="6411913" y="3408363"/>
          <p14:tracePt t="8717" x="6400800" y="3408363"/>
          <p14:tracePt t="8719" x="6391275" y="3408363"/>
          <p14:tracePt t="8720" x="6380163" y="3408363"/>
          <p14:tracePt t="8725" x="6370638" y="3408363"/>
          <p14:tracePt t="8734" x="6361113" y="3408363"/>
          <p14:tracePt t="8735" x="6340475" y="3419475"/>
          <p14:tracePt t="8750" x="6329363" y="3419475"/>
          <p14:tracePt t="8751" x="6319838" y="3419475"/>
          <p14:tracePt t="8758" x="6310313" y="3419475"/>
          <p14:tracePt t="8767" x="6299200" y="3419475"/>
          <p14:tracePt t="8772" x="6289675" y="3419475"/>
          <p14:tracePt t="8783" x="6278563" y="3419475"/>
          <p14:tracePt t="8785" x="6278563" y="3429000"/>
          <p14:tracePt t="8786" x="6269038" y="3429000"/>
          <p14:tracePt t="8800" x="6269038" y="3438525"/>
          <p14:tracePt t="8805" x="6259513" y="3438525"/>
          <p14:tracePt t="8823" x="6248400" y="3438525"/>
          <p14:tracePt t="8828" x="6248400" y="3449638"/>
          <p14:tracePt t="8839" x="6238875" y="3449638"/>
          <p14:tracePt t="8853" x="6227763" y="3449638"/>
          <p14:tracePt t="8860" x="6218238" y="3449638"/>
          <p14:tracePt t="8885" x="6208713" y="3459163"/>
          <p14:tracePt t="8888" x="6197600" y="3459163"/>
          <p14:tracePt t="8895" x="6188075" y="3459163"/>
          <p14:tracePt t="8904" x="6176963" y="3470275"/>
          <p14:tracePt t="8911" x="6167438" y="3470275"/>
          <p14:tracePt t="8920" x="6156325" y="3470275"/>
          <p14:tracePt t="8933" x="6146800" y="3479800"/>
          <p14:tracePt t="8935" x="6137275" y="3479800"/>
          <p14:tracePt t="8949" x="6126163" y="3489325"/>
          <p14:tracePt t="8959" x="6116638" y="3489325"/>
          <p14:tracePt t="8967" x="6105525" y="3489325"/>
          <p14:tracePt t="8973" x="6105525" y="3500438"/>
          <p14:tracePt t="8984" x="6096000" y="3500438"/>
          <p14:tracePt t="8985" x="6086475" y="3509963"/>
          <p14:tracePt t="8991" x="6075363" y="3509963"/>
          <p14:tracePt t="8999" x="6065838" y="3509963"/>
          <p14:tracePt t="9004" x="6054725" y="3521075"/>
          <p14:tracePt t="9005" x="6045200" y="3521075"/>
          <p14:tracePt t="9016" x="6035675" y="3530600"/>
          <p14:tracePt t="9018" x="6024563" y="3530600"/>
          <p14:tracePt t="9025" x="6015038" y="3541713"/>
          <p14:tracePt t="9038" x="6003925" y="3541713"/>
          <p14:tracePt t="9056" x="5994400" y="3551238"/>
          <p14:tracePt t="9070" x="5983288" y="3551238"/>
          <p14:tracePt t="9085" x="5973763" y="3560763"/>
          <p14:tracePt t="9087" x="5964238" y="3560763"/>
          <p14:tracePt t="9094" x="5964238" y="3571875"/>
          <p14:tracePt t="9104" x="5953125" y="3571875"/>
          <p14:tracePt t="9119" x="5932488" y="3581400"/>
          <p14:tracePt t="9127" x="5932488" y="3592513"/>
          <p14:tracePt t="9133" x="5922963" y="3592513"/>
          <p14:tracePt t="9139" x="5913438" y="3592513"/>
          <p14:tracePt t="9150" x="5913438" y="3602038"/>
          <p14:tracePt t="9153" x="5902325" y="3602038"/>
          <p14:tracePt t="9166" x="5892800" y="3611563"/>
          <p14:tracePt t="9195" x="5881688" y="3622675"/>
          <p14:tracePt t="9219" x="5872163" y="3632200"/>
          <p14:tracePt t="9240" x="5862638" y="3632200"/>
          <p14:tracePt t="9250" x="5862638" y="3643313"/>
          <p14:tracePt t="9315" x="5851525" y="3643313"/>
          <p14:tracePt t="9827" x="5872163" y="3643313"/>
          <p14:tracePt t="9839" x="5881688" y="3643313"/>
          <p14:tracePt t="9841" x="5902325" y="3643313"/>
          <p14:tracePt t="9842" x="5922963" y="3632200"/>
          <p14:tracePt t="9850" x="5943600" y="3632200"/>
          <p14:tracePt t="9856" x="5973763" y="3632200"/>
          <p14:tracePt t="9857" x="6024563" y="3611563"/>
          <p14:tracePt t="9866" x="6075363" y="3602038"/>
          <p14:tracePt t="9868" x="6116638" y="3592513"/>
          <p14:tracePt t="9869" x="6197600" y="3581400"/>
          <p14:tracePt t="9877" x="6269038" y="3581400"/>
          <p14:tracePt t="9878" x="6380163" y="3581400"/>
          <p14:tracePt t="9885" x="6462713" y="3571875"/>
          <p14:tracePt t="9891" x="6573838" y="3571875"/>
          <p14:tracePt t="9892" x="6665913" y="3571875"/>
          <p14:tracePt t="9894" x="6767513" y="3571875"/>
          <p14:tracePt t="9901" x="6859588" y="3571875"/>
          <p14:tracePt t="9902" x="6950075" y="3571875"/>
          <p14:tracePt t="9906" x="7021513" y="3571875"/>
          <p14:tracePt t="9916" x="7092950" y="3571875"/>
          <p14:tracePt t="9918" x="7154863" y="3560763"/>
          <p14:tracePt t="9919" x="7205663" y="3551238"/>
          <p14:tracePt t="9926" x="7245350" y="3541713"/>
          <p14:tracePt t="9928" x="7277100" y="3541713"/>
          <p14:tracePt t="9941" x="7316788" y="3541713"/>
          <p14:tracePt t="10067" x="7316788" y="3551238"/>
          <p14:tracePt t="10078" x="7316788" y="3560763"/>
          <p14:tracePt t="10086" x="7316788" y="3571875"/>
          <p14:tracePt t="10100" x="7316788" y="3581400"/>
          <p14:tracePt t="10116" x="7316788" y="3592513"/>
          <p14:tracePt t="10119" x="7316788" y="3602038"/>
          <p14:tracePt t="10125" x="7316788" y="3611563"/>
          <p14:tracePt t="10126" x="7307263" y="3611563"/>
          <p14:tracePt t="10133" x="7296150" y="3632200"/>
          <p14:tracePt t="10141" x="7296150" y="3643313"/>
          <p14:tracePt t="10142" x="7277100" y="3643313"/>
          <p14:tracePt t="10149" x="7245350" y="3652838"/>
          <p14:tracePt t="10157" x="7215188" y="3652838"/>
          <p14:tracePt t="10158" x="7205663" y="3662363"/>
          <p14:tracePt t="10166" x="7185025" y="3673475"/>
          <p14:tracePt t="10174" x="7175500" y="3673475"/>
          <p14:tracePt t="10175" x="7143750" y="3683000"/>
          <p14:tracePt t="10177" x="7113588" y="3683000"/>
          <p14:tracePt t="10186" x="7104063" y="3683000"/>
          <p14:tracePt t="10200" x="7092950" y="3683000"/>
          <p14:tracePt t="10210" x="7083425" y="3683000"/>
          <p14:tracePt t="10323" x="7092950" y="3683000"/>
          <p14:tracePt t="10334" x="7104063" y="3683000"/>
          <p14:tracePt t="10336" x="7104063" y="3673475"/>
          <p14:tracePt t="10342" x="7113588" y="3673475"/>
          <p14:tracePt t="10351" x="7123113" y="3673475"/>
          <p14:tracePt t="10357" x="7134225" y="3673475"/>
          <p14:tracePt t="10358" x="7143750" y="3673475"/>
          <p14:tracePt t="10368" x="7154863" y="3673475"/>
          <p14:tracePt t="10374" x="7164388" y="3673475"/>
          <p14:tracePt t="10383" x="7194550" y="3673475"/>
          <p14:tracePt t="10385" x="7205663" y="3673475"/>
          <p14:tracePt t="10391" x="7215188" y="3673475"/>
          <p14:tracePt t="10400" x="7226300" y="3673475"/>
          <p14:tracePt t="10407" x="7235825" y="3673475"/>
          <p14:tracePt t="11100" x="7245350" y="3673475"/>
          <p14:tracePt t="11110" x="7256463" y="3673475"/>
          <p14:tracePt t="11119" x="7265988" y="3673475"/>
          <p14:tracePt t="11140" x="7277100" y="3673475"/>
          <p14:tracePt t="11157" x="7277100" y="3662363"/>
          <p14:tracePt t="11164" x="7286625" y="3662363"/>
          <p14:tracePt t="11176" x="7296150" y="3662363"/>
          <p14:tracePt t="11187" x="7307263" y="3662363"/>
          <p14:tracePt t="11189" x="7307263" y="3652838"/>
          <p14:tracePt t="11201" x="7307263" y="3643313"/>
          <p14:tracePt t="11206" x="7316788" y="3643313"/>
          <p14:tracePt t="11219" x="7316788" y="3632200"/>
          <p14:tracePt t="11225" x="7327900" y="3632200"/>
          <p14:tracePt t="11239" x="7327900" y="3622675"/>
          <p14:tracePt t="11252" x="7327900" y="3611563"/>
          <p14:tracePt t="11286" x="7327900" y="3602038"/>
          <p14:tracePt t="15758" x="7348538" y="3560763"/>
          <p14:tracePt t="15769" x="7388225" y="3449638"/>
          <p14:tracePt t="15770" x="7429500" y="3378200"/>
          <p14:tracePt t="15778" x="7459663" y="3327400"/>
          <p14:tracePt t="15779" x="7480300" y="3286125"/>
          <p14:tracePt t="15787" x="7500938" y="3255963"/>
          <p14:tracePt t="15789" x="7510463" y="3246438"/>
          <p14:tracePt t="15790" x="7531100" y="3205163"/>
          <p14:tracePt t="15800" x="7551738" y="3184525"/>
          <p14:tracePt t="15802" x="7581900" y="3163888"/>
          <p14:tracePt t="15803" x="7581900" y="3154363"/>
          <p14:tracePt t="15810" x="7632700" y="3133725"/>
          <p14:tracePt t="15811" x="7632700" y="3124200"/>
          <p14:tracePt t="15818" x="7653338" y="3113088"/>
          <p14:tracePt t="15819" x="7673975" y="3092450"/>
          <p14:tracePt t="15827" x="7683500" y="3082925"/>
          <p14:tracePt t="15834" x="7683500" y="3073400"/>
          <p14:tracePt t="15836" x="7693025" y="3073400"/>
          <p14:tracePt t="15841" x="7704138" y="3062288"/>
          <p14:tracePt t="15842" x="7713663" y="3062288"/>
          <p14:tracePt t="15849" x="7713663" y="3052763"/>
          <p14:tracePt t="15855" x="7724775" y="3041650"/>
          <p14:tracePt t="15856" x="7734300" y="3041650"/>
          <p14:tracePt t="15866" x="7734300" y="3032125"/>
          <p14:tracePt t="15869" x="7745413" y="3032125"/>
          <p14:tracePt t="15869" x="7745413" y="3022600"/>
          <p14:tracePt t="15874" x="7754938" y="3022600"/>
          <p14:tracePt t="15885" x="7764463" y="3011488"/>
          <p14:tracePt t="15892" x="7764463" y="3001963"/>
          <p14:tracePt t="15901" x="7775575" y="2990850"/>
          <p14:tracePt t="15919" x="7785100" y="2981325"/>
          <p14:tracePt t="15926" x="7785100" y="2971800"/>
          <p14:tracePt t="15933" x="7796213" y="2971800"/>
          <p14:tracePt t="15941" x="7796213" y="2960688"/>
          <p14:tracePt t="16556" x="7805738" y="2960688"/>
          <p14:tracePt t="16681" x="7805738" y="2971800"/>
          <p14:tracePt t="16695" x="7785100" y="2990850"/>
          <p14:tracePt t="16696" x="7754938" y="3011488"/>
          <p14:tracePt t="16704" x="7754938" y="3032125"/>
          <p14:tracePt t="16705" x="7734300" y="3052763"/>
          <p14:tracePt t="16712" x="7704138" y="3082925"/>
          <p14:tracePt t="16713" x="7683500" y="3124200"/>
          <p14:tracePt t="16721" x="7673975" y="3133725"/>
          <p14:tracePt t="16722" x="7662863" y="3144838"/>
          <p14:tracePt t="16723" x="7642225" y="3195638"/>
          <p14:tracePt t="16732" x="7612063" y="3235325"/>
          <p14:tracePt t="16734" x="7581900" y="3297238"/>
          <p14:tracePt t="16735" x="7540625" y="3357563"/>
          <p14:tracePt t="16744" x="7500938" y="3438525"/>
          <p14:tracePt t="16745" x="7480300" y="3500438"/>
          <p14:tracePt t="16755" x="7450138" y="3571875"/>
          <p14:tracePt t="16756" x="7418388" y="3754438"/>
          <p14:tracePt t="16763" x="7399338" y="3846513"/>
          <p14:tracePt t="16764" x="7367588" y="3937000"/>
          <p14:tracePt t="16772" x="7327900" y="4019550"/>
          <p14:tracePt t="16773" x="7256463" y="4130675"/>
          <p14:tracePt t="16780" x="7205663" y="4213225"/>
          <p14:tracePt t="16781" x="7154863" y="4303713"/>
          <p14:tracePt t="16790" x="7113588" y="4405313"/>
          <p14:tracePt t="16791" x="7072313" y="4476750"/>
          <p14:tracePt t="16792" x="7042150" y="4568825"/>
          <p14:tracePt t="16800" x="7011988" y="4649788"/>
          <p14:tracePt t="16806" x="6991350" y="4700588"/>
          <p14:tracePt t="16807" x="6961188" y="4781550"/>
          <p14:tracePt t="16809" x="6931025" y="4852988"/>
          <p14:tracePt t="16822" x="6899275" y="4935538"/>
          <p14:tracePt t="16824" x="6859588" y="5046663"/>
          <p14:tracePt t="16826" x="6848475" y="5108575"/>
          <p14:tracePt t="16827" x="6838950" y="5148263"/>
          <p14:tracePt t="16839" x="6829425" y="5178425"/>
          <p14:tracePt t="16840" x="6808788" y="5270500"/>
          <p14:tracePt t="16848" x="6797675" y="5281613"/>
          <p14:tracePt t="16850" x="6797675" y="5291138"/>
          <p14:tracePt t="16851" x="6797675" y="5300663"/>
          <p14:tracePt t="16857" x="6797675" y="5321300"/>
          <p14:tracePt t="16863" x="6788150" y="5332413"/>
          <p14:tracePt t="16864" x="6788150" y="5341938"/>
          <p14:tracePt t="16871" x="6788150" y="5351463"/>
          <p14:tracePt t="16884" x="6778625" y="5362575"/>
          <p14:tracePt t="16977" x="6788150" y="5351463"/>
          <p14:tracePt t="16988" x="6838950" y="5281613"/>
          <p14:tracePt t="16995" x="6869113" y="5249863"/>
          <p14:tracePt t="16996" x="6910388" y="5199063"/>
          <p14:tracePt t="17004" x="6950075" y="5138738"/>
          <p14:tracePt t="17005" x="6970713" y="5087938"/>
          <p14:tracePt t="17012" x="7021513" y="5026025"/>
          <p14:tracePt t="17013" x="7062788" y="4945063"/>
          <p14:tracePt t="17021" x="7104063" y="4873625"/>
          <p14:tracePt t="17033" x="7134225" y="4813300"/>
          <p14:tracePt t="17034" x="7265988" y="4589463"/>
          <p14:tracePt t="17036" x="7307263" y="4497388"/>
          <p14:tracePt t="17045" x="7348538" y="4405313"/>
          <p14:tracePt t="17046" x="7388225" y="4303713"/>
          <p14:tracePt t="17047" x="7429500" y="4222750"/>
          <p14:tracePt t="17055" x="7469188" y="4130675"/>
          <p14:tracePt t="17068" x="7510463" y="4029075"/>
          <p14:tracePt t="17070" x="7581900" y="3846513"/>
          <p14:tracePt t="17080" x="7612063" y="3744913"/>
          <p14:tracePt t="17083" x="7683500" y="3581400"/>
          <p14:tracePt t="17084" x="7713663" y="3470275"/>
          <p14:tracePt t="17094" x="7745413" y="3387725"/>
          <p14:tracePt t="17096" x="7785100" y="3235325"/>
          <p14:tracePt t="17105" x="7815263" y="3144838"/>
          <p14:tracePt t="17106" x="7826375" y="3073400"/>
          <p14:tracePt t="17108" x="7835900" y="2990850"/>
          <p14:tracePt t="17117" x="7847013" y="2900363"/>
          <p14:tracePt t="17119" x="7856538" y="2828925"/>
          <p14:tracePt t="17120" x="7856538" y="2757488"/>
          <p14:tracePt t="17127" x="7866063" y="2676525"/>
          <p14:tracePt t="17128" x="7866063" y="2605088"/>
          <p14:tracePt t="17135" x="7866063" y="2543175"/>
          <p14:tracePt t="17136" x="7877175" y="2482850"/>
          <p14:tracePt t="17143" x="7877175" y="2420938"/>
          <p14:tracePt t="17144" x="7877175" y="2381250"/>
          <p14:tracePt t="17150" x="7877175" y="2319338"/>
          <p14:tracePt t="17155" x="7877175" y="2279650"/>
          <p14:tracePt t="17156" x="7877175" y="2247900"/>
          <p14:tracePt t="17166" x="7877175" y="2208213"/>
          <p14:tracePt t="17168" x="7877175" y="2178050"/>
          <p14:tracePt t="17169" x="7877175" y="2146300"/>
          <p14:tracePt t="17174" x="7877175" y="2136775"/>
          <p14:tracePt t="17183" x="7877175" y="2127250"/>
          <p14:tracePt t="17185" x="7877175" y="2116138"/>
          <p14:tracePt t="17186" x="7877175" y="2106613"/>
          <p14:tracePt t="17192" x="7877175" y="2095500"/>
          <p14:tracePt t="17199" x="7866063" y="2095500"/>
          <p14:tracePt t="17207" x="7866063" y="2085975"/>
          <p14:tracePt t="17264" x="7826375" y="2127250"/>
          <p14:tracePt t="17276" x="7805738" y="2146300"/>
          <p14:tracePt t="17277" x="7785100" y="2166938"/>
          <p14:tracePt t="17285" x="7745413" y="2197100"/>
          <p14:tracePt t="17286" x="7704138" y="2228850"/>
          <p14:tracePt t="17287" x="7683500" y="2247900"/>
          <p14:tracePt t="17295" x="7662863" y="2300288"/>
          <p14:tracePt t="17297" x="7623175" y="2330450"/>
          <p14:tracePt t="17305" x="7612063" y="2351088"/>
          <p14:tracePt t="17307" x="7612063" y="2360613"/>
          <p14:tracePt t="17308" x="7581900" y="2390775"/>
          <p14:tracePt t="17316" x="7551738" y="2432050"/>
          <p14:tracePt t="17323" x="7540625" y="2432050"/>
          <p14:tracePt t="17324" x="7500938" y="2503488"/>
          <p14:tracePt t="17330" x="7489825" y="2503488"/>
          <p14:tracePt t="17336" x="7459663" y="2543175"/>
          <p14:tracePt t="17337" x="7429500" y="2574925"/>
          <p14:tracePt t="17345" x="7399338" y="2614613"/>
          <p14:tracePt t="17346" x="7388225" y="2644775"/>
          <p14:tracePt t="17347" x="7348538" y="2686050"/>
          <p14:tracePt t="17357" x="7316788" y="2727325"/>
          <p14:tracePt t="17358" x="7296150" y="2747963"/>
          <p14:tracePt t="17359" x="7277100" y="2787650"/>
          <p14:tracePt t="17368" x="7235825" y="2828925"/>
          <p14:tracePt t="17372" x="7205663" y="2879725"/>
          <p14:tracePt t="17379" x="7175500" y="2909888"/>
          <p14:tracePt t="17380" x="7154863" y="2951163"/>
          <p14:tracePt t="17389" x="7143750" y="2960688"/>
          <p14:tracePt t="17390" x="7123113" y="2981325"/>
          <p14:tracePt t="17391" x="7092950" y="3022600"/>
          <p14:tracePt t="17405" x="7092950" y="3052763"/>
          <p14:tracePt t="17406" x="7062788" y="3092450"/>
          <p14:tracePt t="17408" x="7042150" y="3113088"/>
          <p14:tracePt t="17416" x="7032625" y="3113088"/>
          <p14:tracePt t="17421" x="7011988" y="3154363"/>
          <p14:tracePt t="17422" x="6981825" y="3184525"/>
          <p14:tracePt t="17423" x="6970713" y="3195638"/>
          <p14:tracePt t="17433" x="6940550" y="3225800"/>
          <p14:tracePt t="17434" x="6919913" y="3255963"/>
          <p14:tracePt t="17436" x="6880225" y="3286125"/>
          <p14:tracePt t="17445" x="6880225" y="3297238"/>
          <p14:tracePt t="17446" x="6848475" y="3316288"/>
          <p14:tracePt t="17448" x="6818313" y="3336925"/>
          <p14:tracePt t="17455" x="6818313" y="3348038"/>
          <p14:tracePt t="17457" x="6808788" y="3348038"/>
          <p14:tracePt t="17462" x="6788150" y="3378200"/>
          <p14:tracePt t="17468" x="6778625" y="3378200"/>
          <p14:tracePt t="17470" x="6757988" y="3398838"/>
          <p14:tracePt t="17476" x="6746875" y="3408363"/>
          <p14:tracePt t="17484" x="6737350" y="3419475"/>
          <p14:tracePt t="17490" x="6726238" y="3429000"/>
          <p14:tracePt t="17491" x="6716713" y="3438525"/>
          <p14:tracePt t="17492" x="6707188" y="3438525"/>
          <p14:tracePt t="17501" x="6696075" y="3449638"/>
          <p14:tracePt t="17508" x="6686550" y="3459163"/>
          <p14:tracePt t="17509" x="6656388" y="3489325"/>
          <p14:tracePt t="17511" x="6645275" y="3489325"/>
          <p14:tracePt t="17519" x="6645275" y="3500438"/>
          <p14:tracePt t="17520" x="6645275" y="3509963"/>
          <p14:tracePt t="17534" x="6645275" y="3521075"/>
          <p14:tracePt t="17552" x="6656388" y="3541713"/>
          <p14:tracePt t="17553" x="6665913" y="3560763"/>
          <p14:tracePt t="17567" x="6686550" y="3571875"/>
          <p14:tracePt t="17713" x="6716713" y="3551238"/>
          <p14:tracePt t="17724" x="6757988" y="3530600"/>
          <p14:tracePt t="17725" x="6778625" y="3509963"/>
          <p14:tracePt t="17733" x="6797675" y="3489325"/>
          <p14:tracePt t="17735" x="6818313" y="3459163"/>
          <p14:tracePt t="17736" x="6838950" y="3438525"/>
          <p14:tracePt t="17745" x="6838950" y="3429000"/>
          <p14:tracePt t="17746" x="6859588" y="3378200"/>
          <p14:tracePt t="17747" x="6869113" y="3348038"/>
          <p14:tracePt t="17755" x="6880225" y="3306763"/>
          <p14:tracePt t="17767" x="6899275" y="3235325"/>
          <p14:tracePt t="17768" x="6950075" y="2889250"/>
          <p14:tracePt t="17777" x="6970713" y="2736850"/>
          <p14:tracePt t="17778" x="7002463" y="2563813"/>
          <p14:tracePt t="17779" x="7011988" y="2390775"/>
          <p14:tracePt t="17788" x="7032625" y="2208213"/>
          <p14:tracePt t="17790" x="7062788" y="2035175"/>
          <p14:tracePt t="17797" x="7083425" y="1862138"/>
          <p14:tracePt t="17799" x="7104063" y="1679575"/>
          <p14:tracePt t="17816" x="7123113" y="1506538"/>
          <p14:tracePt t="17817" x="7194550" y="885825"/>
          <p14:tracePt t="17820" x="7194550" y="763588"/>
          <p14:tracePt t="17832" x="7194550" y="650875"/>
          <p14:tracePt t="17835" x="7205663" y="447675"/>
          <p14:tracePt t="17836" x="7205663" y="366713"/>
          <p14:tracePt t="17844" x="7205663" y="304800"/>
          <p14:tracePt t="17846" x="7205663" y="254000"/>
          <p14:tracePt t="17847" x="7205663" y="214313"/>
          <p14:tracePt t="17853" x="7205663" y="182563"/>
          <p14:tracePt t="17859" x="7205663" y="163513"/>
          <p14:tracePt t="17871" x="7205663" y="152400"/>
          <p14:tracePt t="17872" x="7205663" y="142875"/>
          <p14:tracePt t="17885" x="7194550" y="131763"/>
          <p14:tracePt t="17887" x="7194550" y="122238"/>
          <p14:tracePt t="17953" x="7185025" y="122238"/>
          <p14:tracePt t="17964" x="7185025" y="131763"/>
          <p14:tracePt t="17970" x="7175500" y="131763"/>
          <p14:tracePt t="17984" x="7134225" y="163513"/>
          <p14:tracePt t="17985" x="7104063" y="203200"/>
          <p14:tracePt t="17993" x="7092950" y="203200"/>
          <p14:tracePt t="17994" x="7062788" y="244475"/>
          <p14:tracePt t="17995" x="7042150" y="284163"/>
          <p14:tracePt t="18003" x="7021513" y="315913"/>
          <p14:tracePt t="18009" x="7021513" y="325438"/>
          <p14:tracePt t="18010" x="7002463" y="376238"/>
          <p14:tracePt t="18011" x="6970713" y="447675"/>
          <p14:tracePt t="18020" x="6950075" y="508000"/>
          <p14:tracePt t="18021" x="6910388" y="600075"/>
          <p14:tracePt t="18028" x="6880225" y="701675"/>
          <p14:tracePt t="18029" x="6848475" y="793750"/>
          <p14:tracePt t="18037" x="6797675" y="895350"/>
          <p14:tracePt t="18038" x="6767513" y="1008063"/>
          <p14:tracePt t="18046" x="6726238" y="1089025"/>
          <p14:tracePt t="18047" x="6696075" y="1211263"/>
          <p14:tracePt t="18057" x="6656388" y="1333500"/>
          <p14:tracePt t="18058" x="6615113" y="1474788"/>
          <p14:tracePt t="18059" x="6594475" y="1576388"/>
          <p14:tracePt t="18068" x="6573838" y="1698625"/>
          <p14:tracePt t="18069" x="6543675" y="1831975"/>
          <p14:tracePt t="18071" x="6523038" y="1943100"/>
          <p14:tracePt t="18079" x="6513513" y="2055813"/>
          <p14:tracePt t="18081" x="6483350" y="2197100"/>
          <p14:tracePt t="18084" x="6472238" y="2300288"/>
          <p14:tracePt t="18095" x="6462713" y="2401888"/>
          <p14:tracePt t="18103" x="6451600" y="2524125"/>
          <p14:tracePt t="18104" x="6442075" y="2665413"/>
          <p14:tracePt t="18105" x="6421438" y="2889250"/>
          <p14:tracePt t="18114" x="6421438" y="3052763"/>
          <p14:tracePt t="18117" x="6421438" y="3205163"/>
          <p14:tracePt t="18118" x="6421438" y="3327400"/>
          <p14:tracePt t="18123" x="6421438" y="3419475"/>
          <p14:tracePt t="18128" x="6442075" y="3521075"/>
          <p14:tracePt t="18134" x="6451600" y="3611563"/>
          <p14:tracePt t="18137" x="6462713" y="3703638"/>
          <p14:tracePt t="18137" x="6472238" y="3765550"/>
          <p14:tracePt t="18147" x="6492875" y="3825875"/>
          <p14:tracePt t="18149" x="6502400" y="3886200"/>
          <p14:tracePt t="18166" x="6513513" y="3906838"/>
          <p14:tracePt t="18168" x="6543675" y="3978275"/>
          <p14:tracePt t="18169" x="6553200" y="3989388"/>
          <p14:tracePt t="18184" x="6564313" y="3989388"/>
          <p14:tracePt t="18190" x="6573838" y="3978275"/>
          <p14:tracePt t="18202" x="6594475" y="3957638"/>
          <p14:tracePt t="18207" x="6615113" y="3937000"/>
          <p14:tracePt t="18216" x="6656388" y="3897313"/>
          <p14:tracePt t="18218" x="6696075" y="3856038"/>
          <p14:tracePt t="18219" x="6726238" y="3805238"/>
          <p14:tracePt t="18227" x="6778625" y="3733800"/>
          <p14:tracePt t="18228" x="6818313" y="3662363"/>
          <p14:tracePt t="18229" x="6859588" y="3571875"/>
          <p14:tracePt t="18239" x="6889750" y="3509963"/>
          <p14:tracePt t="18240" x="6931025" y="3408363"/>
          <p14:tracePt t="18241" x="6961188" y="3286125"/>
          <p14:tracePt t="18250" x="7002463" y="3175000"/>
          <p14:tracePt t="18257" x="7032625" y="3052763"/>
          <p14:tracePt t="18258" x="7092950" y="2817813"/>
          <p14:tracePt t="18267" x="7134225" y="2676525"/>
          <p14:tracePt t="18269" x="7175500" y="2543175"/>
          <p14:tracePt t="18270" x="7194550" y="2411413"/>
          <p14:tracePt t="18279" x="7215188" y="2300288"/>
          <p14:tracePt t="18280" x="7245350" y="2197100"/>
          <p14:tracePt t="18282" x="7265988" y="2095500"/>
          <p14:tracePt t="18300" x="7316788" y="1882775"/>
          <p14:tracePt t="18310" x="7316788" y="1852613"/>
          <p14:tracePt t="18311" x="7316788" y="1841500"/>
          <p14:tracePt t="18321" x="7316788" y="1831975"/>
          <p14:tracePt t="18336" x="7316788" y="1820863"/>
          <p14:tracePt t="18388" x="7316788" y="1831975"/>
          <p14:tracePt t="18396" x="7307263" y="1831975"/>
          <p14:tracePt t="18404" x="7296150" y="1831975"/>
          <p14:tracePt t="18410" x="7286625" y="1841500"/>
          <p14:tracePt t="18422" x="7277100" y="1852613"/>
          <p14:tracePt t="18423" x="7235825" y="1871663"/>
          <p14:tracePt t="18433" x="7215188" y="1892300"/>
          <p14:tracePt t="18435" x="7205663" y="1903413"/>
          <p14:tracePt t="18436" x="7154863" y="1943100"/>
          <p14:tracePt t="18437" x="7123113" y="1984375"/>
          <p14:tracePt t="18448" x="7083425" y="2005013"/>
          <p14:tracePt t="18450" x="7032625" y="2065338"/>
          <p14:tracePt t="18451" x="6991350" y="2085975"/>
          <p14:tracePt t="18460" x="6961188" y="2106613"/>
          <p14:tracePt t="18461" x="6940550" y="2136775"/>
          <p14:tracePt t="18462" x="6910388" y="2166938"/>
          <p14:tracePt t="18471" x="6859588" y="2217738"/>
          <p14:tracePt t="18472" x="6818313" y="2259013"/>
          <p14:tracePt t="18474" x="6767513" y="2309813"/>
          <p14:tracePt t="18482" x="6716713" y="2360613"/>
          <p14:tracePt t="18489" x="6656388" y="2411413"/>
          <p14:tracePt t="18490" x="6523038" y="2554288"/>
          <p14:tracePt t="18498" x="6451600" y="2635250"/>
          <p14:tracePt t="18501" x="6400800" y="2686050"/>
          <p14:tracePt t="18502" x="6329363" y="2757488"/>
          <p14:tracePt t="18512" x="6269038" y="2817813"/>
          <p14:tracePt t="18513" x="6208713" y="2879725"/>
          <p14:tracePt t="18514" x="6156325" y="2940050"/>
          <p14:tracePt t="18523" x="6116638" y="3001963"/>
          <p14:tracePt t="18533" x="6086475" y="3052763"/>
          <p14:tracePt t="18534" x="5964238" y="3235325"/>
          <p14:tracePt t="18537" x="5953125" y="3235325"/>
          <p14:tracePt t="18546" x="5953125" y="3265488"/>
          <p14:tracePt t="18548" x="5953125" y="3276600"/>
          <p14:tracePt t="18555" x="5953125" y="3286125"/>
          <p14:tracePt t="18568" x="5953125" y="3297238"/>
          <p14:tracePt t="18584" x="5973763" y="3306763"/>
          <p14:tracePt t="18585" x="5983288" y="3316288"/>
          <p14:tracePt t="18593" x="6035675" y="3316288"/>
          <p14:tracePt t="18594" x="6065838" y="3316288"/>
          <p14:tracePt t="18600" x="6086475" y="3316288"/>
          <p14:tracePt t="18602" x="6156325" y="3316288"/>
          <p14:tracePt t="18608" x="6227763" y="3316288"/>
          <p14:tracePt t="18609" x="6319838" y="3306763"/>
          <p14:tracePt t="18616" x="6502400" y="3286125"/>
          <p14:tracePt t="18623" x="6665913" y="3246438"/>
          <p14:tracePt t="18624" x="6869113" y="3195638"/>
          <p14:tracePt t="18625" x="7092950" y="3113088"/>
          <p14:tracePt t="18638" x="7367588" y="3011488"/>
          <p14:tracePt t="18639" x="7847013" y="2798763"/>
          <p14:tracePt t="18648" x="8121650" y="2665413"/>
          <p14:tracePt t="18650" x="8355013" y="2524125"/>
          <p14:tracePt t="18652" x="8609013" y="2360613"/>
          <p14:tracePt t="18660" x="8864600" y="2166938"/>
          <p14:tracePt t="18661" x="9077325" y="1984375"/>
          <p14:tracePt t="18662" x="9301163" y="1770063"/>
          <p14:tracePt t="18672" x="9525000" y="1516063"/>
          <p14:tracePt t="18673" x="9739313" y="1231900"/>
          <p14:tracePt t="18675" x="9882188" y="1008063"/>
          <p14:tracePt t="18684" x="10055225" y="752475"/>
          <p14:tracePt t="18686" x="10288588" y="265113"/>
          <p14:tracePt t="18693" x="10380663" y="41275"/>
          <p14:tracePt t="18811" x="7724775" y="92075"/>
          <p14:tracePt t="18818" x="7551738" y="214313"/>
          <p14:tracePt t="18819" x="7399338" y="346075"/>
          <p14:tracePt t="18830" x="7265988" y="457200"/>
          <p14:tracePt t="18831" x="6961188" y="752475"/>
          <p14:tracePt t="18838" x="6848475" y="874713"/>
          <p14:tracePt t="18840" x="6716713" y="1027113"/>
          <p14:tracePt t="18848" x="6594475" y="1181100"/>
          <p14:tracePt t="18850" x="6483350" y="1343025"/>
          <p14:tracePt t="18851" x="6411913" y="1465263"/>
          <p14:tracePt t="18860" x="6319838" y="1587500"/>
          <p14:tracePt t="18861" x="6248400" y="1709738"/>
          <p14:tracePt t="18862" x="6197600" y="1800225"/>
          <p14:tracePt t="18872" x="6137275" y="1892300"/>
          <p14:tracePt t="18873" x="6105525" y="1973263"/>
          <p14:tracePt t="18874" x="6096000" y="2014538"/>
          <p14:tracePt t="18886" x="6075363" y="2055813"/>
          <p14:tracePt t="18887" x="6054725" y="2116138"/>
          <p14:tracePt t="18902" x="6054725" y="2127250"/>
          <p14:tracePt t="18939" x="6065838" y="2127250"/>
          <p14:tracePt t="18953" x="6075363" y="2127250"/>
          <p14:tracePt t="18961" x="6086475" y="2127250"/>
          <p14:tracePt t="18969" x="6096000" y="2127250"/>
          <p14:tracePt t="18970" x="6105525" y="2136775"/>
          <p14:tracePt t="18978" x="6126163" y="2146300"/>
          <p14:tracePt t="18979" x="6167438" y="2157413"/>
          <p14:tracePt t="18988" x="6227763" y="2178050"/>
          <p14:tracePt t="18989" x="6289675" y="2197100"/>
          <p14:tracePt t="18990" x="6361113" y="2217738"/>
          <p14:tracePt t="19000" x="6451600" y="2259013"/>
          <p14:tracePt t="19002" x="6553200" y="2309813"/>
          <p14:tracePt t="19003" x="6645275" y="2339975"/>
          <p14:tracePt t="19011" x="6737350" y="2381250"/>
          <p14:tracePt t="19012" x="6859588" y="2432050"/>
          <p14:tracePt t="19013" x="6950075" y="2482850"/>
          <p14:tracePt t="19023" x="7072313" y="2524125"/>
          <p14:tracePt t="19033" x="7194550" y="2584450"/>
          <p14:tracePt t="19034" x="7510463" y="2757488"/>
          <p14:tracePt t="19044" x="7623175" y="2817813"/>
          <p14:tracePt t="19045" x="7704138" y="2868613"/>
          <p14:tracePt t="19046" x="7796213" y="2940050"/>
          <p14:tracePt t="19056" x="7907338" y="3032125"/>
          <p14:tracePt t="19058" x="8121650" y="3195638"/>
          <p14:tracePt t="19067" x="8232775" y="3276600"/>
          <p14:tracePt t="19074" x="8345488" y="3368675"/>
          <p14:tracePt t="19076" x="8539163" y="3509963"/>
          <p14:tracePt t="19077" x="8629650" y="3592513"/>
          <p14:tracePt t="19086" x="8691563" y="3643313"/>
          <p14:tracePt t="19087" x="8763000" y="3713163"/>
          <p14:tracePt t="19094" x="8832850" y="3795713"/>
          <p14:tracePt t="19096" x="8894763" y="3867150"/>
          <p14:tracePt t="19098" x="8955088" y="3927475"/>
          <p14:tracePt t="19107" x="9005888" y="3989388"/>
          <p14:tracePt t="19108" x="9077325" y="4059238"/>
          <p14:tracePt t="19110" x="9118600" y="4110038"/>
          <p14:tracePt t="19118" x="9148763" y="4160838"/>
          <p14:tracePt t="19120" x="9199563" y="4222750"/>
          <p14:tracePt t="19121" x="9220200" y="4252913"/>
          <p14:tracePt t="19129" x="9250363" y="4294188"/>
          <p14:tracePt t="19134" x="9271000" y="4324350"/>
          <p14:tracePt t="19136" x="9282113" y="4333875"/>
          <p14:tracePt t="19137" x="9291638" y="4344988"/>
          <p14:tracePt t="19145" x="9301163" y="4354513"/>
          <p14:tracePt t="19146" x="9301163" y="4365625"/>
          <p14:tracePt t="19158" x="9312275" y="4375150"/>
          <p14:tracePt t="19226" x="9321800" y="4375150"/>
          <p14:tracePt t="19233" x="9321800" y="4365625"/>
          <p14:tracePt t="19238" x="9332913" y="4344988"/>
          <p14:tracePt t="19245" x="9342438" y="4314825"/>
          <p14:tracePt t="19246" x="9351963" y="4283075"/>
          <p14:tracePt t="19254" x="9351963" y="4232275"/>
          <p14:tracePt t="19255" x="9363075" y="4213225"/>
          <p14:tracePt t="19257" x="9363075" y="4181475"/>
          <p14:tracePt t="19263" x="9372600" y="4151313"/>
          <p14:tracePt t="19270" x="9372600" y="4121150"/>
          <p14:tracePt t="19283" x="9372600" y="4090988"/>
          <p14:tracePt t="19284" x="9372600" y="4019550"/>
          <p14:tracePt t="19286" x="9372600" y="3989388"/>
          <p14:tracePt t="19291" x="9372600" y="3968750"/>
          <p14:tracePt t="19296" x="9372600" y="3948113"/>
          <p14:tracePt t="19298" x="9372600" y="3937000"/>
          <p14:tracePt t="19303" x="9372600" y="3906838"/>
          <p14:tracePt t="19309" x="9363075" y="3897313"/>
          <p14:tracePt t="19310" x="9363075" y="3876675"/>
          <p14:tracePt t="19318" x="9351963" y="3867150"/>
          <p14:tracePt t="19324" x="9351963" y="3846513"/>
          <p14:tracePt t="19333" x="9351963" y="3825875"/>
          <p14:tracePt t="19338" x="9342438" y="3816350"/>
          <p14:tracePt t="19349" x="9342438" y="3805238"/>
          <p14:tracePt t="19351" x="9342438" y="3795713"/>
          <p14:tracePt t="19353" x="9332913" y="3784600"/>
          <p14:tracePt t="19366" x="9332913" y="3775075"/>
          <p14:tracePt t="19371" x="9321800" y="3775075"/>
          <p14:tracePt t="19373" x="9321800" y="3765550"/>
          <p14:tracePt t="19384" x="9321800" y="3754438"/>
          <p14:tracePt t="19393" x="9312275" y="3754438"/>
          <p14:tracePt t="19422" x="9312275" y="3744913"/>
          <p14:tracePt t="19434" x="9301163" y="3744913"/>
          <p14:tracePt t="19439" x="9301163" y="3733800"/>
          <p14:tracePt t="19454" x="9301163" y="3724275"/>
          <p14:tracePt t="19455" x="9291638" y="3724275"/>
          <p14:tracePt t="19469" x="9291638" y="3713163"/>
          <p14:tracePt t="19470" x="9282113" y="3703638"/>
          <p14:tracePt t="19477" x="9282113" y="3694113"/>
          <p14:tracePt t="19488" x="9282113" y="3683000"/>
          <p14:tracePt t="19490" x="9271000" y="3673475"/>
          <p14:tracePt t="19492" x="9271000" y="3652838"/>
          <p14:tracePt t="19494" x="9261475" y="3611563"/>
          <p14:tracePt t="19501" x="9250363" y="3581400"/>
          <p14:tracePt t="19503" x="9250363" y="3551238"/>
          <p14:tracePt t="19510" x="9250363" y="3521075"/>
          <p14:tracePt t="19516" x="9250363" y="3489325"/>
          <p14:tracePt t="19522" x="9250363" y="3479800"/>
          <p14:tracePt t="19523" x="9250363" y="3449638"/>
          <p14:tracePt t="19533" x="9250363" y="3419475"/>
          <p14:tracePt t="19534" x="9261475" y="3387725"/>
          <p14:tracePt t="19536" x="9261475" y="3378200"/>
          <p14:tracePt t="19537" x="9271000" y="3348038"/>
          <p14:tracePt t="19544" x="9282113" y="3336925"/>
          <p14:tracePt t="19545" x="9282113" y="3327400"/>
          <p14:tracePt t="19553" x="9291638" y="3297238"/>
          <p14:tracePt t="19554" x="9301163" y="3255963"/>
          <p14:tracePt t="19561" x="9312275" y="3246438"/>
          <p14:tracePt t="19562" x="9312275" y="3195638"/>
          <p14:tracePt t="19569" x="9332913" y="3154363"/>
          <p14:tracePt t="19570" x="9332913" y="3124200"/>
          <p14:tracePt t="19577" x="9332913" y="3113088"/>
          <p14:tracePt t="19578" x="9332913" y="3062288"/>
          <p14:tracePt t="19584" x="9342438" y="3032125"/>
          <p14:tracePt t="19586" x="9342438" y="3022600"/>
          <p14:tracePt t="19592" x="9342438" y="2990850"/>
          <p14:tracePt t="19593" x="9342438" y="2960688"/>
          <p14:tracePt t="19603" x="9342438" y="2940050"/>
          <p14:tracePt t="19618" x="9342438" y="2930525"/>
          <p14:tracePt t="19624" x="9351963" y="2921000"/>
          <p14:tracePt t="19633" x="9351963" y="2909888"/>
          <p14:tracePt t="19687" x="9351963" y="2900363"/>
          <p14:tracePt t="19709" x="9363075" y="2900363"/>
          <p14:tracePt t="19720" x="9372600" y="2900363"/>
          <p14:tracePt t="19725" x="9372600" y="2889250"/>
          <p14:tracePt t="19732" x="9383713" y="2889250"/>
          <p14:tracePt t="19734" x="9383713" y="2879725"/>
          <p14:tracePt t="19735" x="9393238" y="2879725"/>
          <p14:tracePt t="19740" x="9393238" y="2868613"/>
          <p14:tracePt t="19750" x="9402763" y="2868613"/>
          <p14:tracePt t="19752" x="9423400" y="2859088"/>
          <p14:tracePt t="19759" x="9423400" y="2849563"/>
          <p14:tracePt t="19760" x="9434513" y="2849563"/>
          <p14:tracePt t="19766" x="9444038" y="2838450"/>
          <p14:tracePt t="19772" x="9455150" y="2828925"/>
          <p14:tracePt t="19783" x="9485313" y="2808288"/>
          <p14:tracePt t="19784" x="9515475" y="2778125"/>
          <p14:tracePt t="19786" x="9536113" y="2757488"/>
          <p14:tracePt t="19794" x="9545638" y="2747963"/>
          <p14:tracePt t="19796" x="9596438" y="2706688"/>
          <p14:tracePt t="19804" x="9617075" y="2697163"/>
          <p14:tracePt t="19806" x="9647238" y="2655888"/>
          <p14:tracePt t="19812" x="9667875" y="2635250"/>
          <p14:tracePt t="19813" x="9678988" y="2635250"/>
          <p14:tracePt t="19821" x="9718675" y="2593975"/>
          <p14:tracePt t="19834" x="9739313" y="2574925"/>
          <p14:tracePt t="19837" x="9780588" y="2513013"/>
          <p14:tracePt t="19839" x="9810750" y="2492375"/>
          <p14:tracePt t="19841" x="9831388" y="2473325"/>
          <p14:tracePt t="19852" x="9840913" y="2462213"/>
          <p14:tracePt t="19853" x="9882188" y="2411413"/>
          <p14:tracePt t="19861" x="9891713" y="2401888"/>
          <p14:tracePt t="19862" x="9902825" y="2390775"/>
          <p14:tracePt t="19863" x="9921875" y="2370138"/>
          <p14:tracePt t="19871" x="9942513" y="2319338"/>
          <p14:tracePt t="19879" x="9953625" y="2309813"/>
          <p14:tracePt t="19880" x="9953625" y="2300288"/>
          <p14:tracePt t="19887" x="9953625" y="2289175"/>
          <p14:tracePt t="19893" x="9953625" y="2279650"/>
          <p14:tracePt t="19901" x="9953625" y="2259013"/>
          <p14:tracePt t="19909" x="9953625" y="2247900"/>
          <p14:tracePt t="19917" x="9953625" y="2238375"/>
          <p14:tracePt t="19923" x="9953625" y="2228850"/>
          <p14:tracePt t="19936" x="9953625" y="2217738"/>
          <p14:tracePt t="19943" x="9953625" y="2208213"/>
          <p14:tracePt t="19951" x="9953625" y="2197100"/>
          <p14:tracePt t="19968" x="9953625" y="2187575"/>
          <p14:tracePt t="20053" x="9953625" y="2208213"/>
          <p14:tracePt t="20067" x="9953625" y="2238375"/>
          <p14:tracePt t="20074" x="9953625" y="2259013"/>
          <p14:tracePt t="20081" x="9953625" y="2268538"/>
          <p14:tracePt t="20092" x="9963150" y="2268538"/>
          <p14:tracePt t="20237" x="9963150" y="2279650"/>
          <p14:tracePt t="20248" x="9963150" y="2289175"/>
          <p14:tracePt t="20250" x="9983788" y="2300288"/>
          <p14:tracePt t="20251" x="9993313" y="2330450"/>
          <p14:tracePt t="20258" x="10025063" y="2360613"/>
          <p14:tracePt t="20264" x="10034588" y="2370138"/>
          <p14:tracePt t="20266" x="10064750" y="2401888"/>
          <p14:tracePt t="20267" x="10075863" y="2411413"/>
          <p14:tracePt t="20279" x="10075863" y="2432050"/>
          <p14:tracePt t="20280" x="10136188" y="2482850"/>
          <p14:tracePt t="20289" x="10166350" y="2503488"/>
          <p14:tracePt t="20300" x="10186988" y="2513013"/>
          <p14:tracePt t="20301" x="10258425" y="2543175"/>
          <p14:tracePt t="20310" x="10288588" y="2554288"/>
          <p14:tracePt t="20311" x="10339388" y="2563813"/>
          <p14:tracePt t="20312" x="10380663" y="2563813"/>
          <p14:tracePt t="20320" x="10440988" y="2563813"/>
          <p14:tracePt t="20321" x="10512425" y="2563813"/>
          <p14:tracePt t="20326" x="10574338" y="2563813"/>
          <p14:tracePt t="20332" x="10645775" y="2554288"/>
          <p14:tracePt t="20334" x="10726738" y="2554288"/>
          <p14:tracePt t="20336" x="10798175" y="2543175"/>
          <p14:tracePt t="20343" x="10888663" y="2533650"/>
          <p14:tracePt t="20350" x="10960100" y="2513013"/>
          <p14:tracePt t="20351" x="11042650" y="2492375"/>
          <p14:tracePt t="20359" x="11112500" y="2462213"/>
          <p14:tracePt t="20360" x="11183938" y="2432050"/>
          <p14:tracePt t="20367" x="11234738" y="2390775"/>
          <p14:tracePt t="20369" x="11306175" y="2351088"/>
          <p14:tracePt t="20376" x="11356975" y="2289175"/>
          <p14:tracePt t="20377" x="11418888" y="2238375"/>
          <p14:tracePt t="20384" x="11469688" y="2178050"/>
          <p14:tracePt t="20386" x="11509375" y="2127250"/>
          <p14:tracePt t="20387" x="11541125" y="2065338"/>
          <p14:tracePt t="20395" x="11571288" y="2005013"/>
          <p14:tracePt t="20401" x="11601450" y="1943100"/>
          <p14:tracePt t="20403" x="11622088" y="1892300"/>
          <p14:tracePt t="20405" x="11642725" y="1831975"/>
          <p14:tracePt t="20413" x="11663363" y="1770063"/>
          <p14:tracePt t="20416" x="11672888" y="1689100"/>
          <p14:tracePt t="20418" x="11682413" y="1638300"/>
          <p14:tracePt t="20419" x="11693525" y="1557338"/>
          <p14:tracePt t="20429" x="11703050" y="1495425"/>
          <p14:tracePt t="20431" x="11714163" y="1455738"/>
          <p14:tracePt t="20433" x="11723688" y="1414463"/>
          <p14:tracePt t="20442" x="11723688" y="1352550"/>
          <p14:tracePt t="20444" x="11734800" y="1312863"/>
          <p14:tracePt t="20445" x="11734800" y="1282700"/>
          <p14:tracePt t="20447" x="11734800" y="1250950"/>
          <p14:tracePt t="20454" x="11734800" y="1220788"/>
          <p14:tracePt t="20467" x="11723688" y="1190625"/>
          <p14:tracePt t="20468" x="11723688" y="1181100"/>
          <p14:tracePt t="20476" x="11723688" y="1169988"/>
          <p14:tracePt t="20492" x="11723688" y="1160463"/>
          <p14:tracePt t="20500" x="11714163" y="1160463"/>
          <p14:tracePt t="20557" x="11703050" y="1160463"/>
          <p14:tracePt t="20567" x="11693525" y="1160463"/>
          <p14:tracePt t="20577" x="11682413" y="1160463"/>
          <p14:tracePt t="20588" x="11663363" y="1169988"/>
          <p14:tracePt t="20599" x="11652250" y="1169988"/>
          <p14:tracePt t="20601" x="11642725" y="1169988"/>
          <p14:tracePt t="20602" x="11642725" y="1181100"/>
          <p14:tracePt t="20603" x="11631613" y="1181100"/>
          <p14:tracePt t="20609" x="11622088" y="1190625"/>
          <p14:tracePt t="20621" x="11612563" y="1190625"/>
          <p14:tracePt t="20623" x="11601450" y="1190625"/>
          <p14:tracePt t="20624" x="11591925" y="1190625"/>
          <p14:tracePt t="20634" x="11580813" y="1200150"/>
          <p14:tracePt t="20647" x="11571288" y="1200150"/>
          <p14:tracePt t="20655" x="11550650" y="1200150"/>
          <p14:tracePt t="20666" x="11541125" y="1200150"/>
          <p14:tracePt t="20672" x="11530013" y="1200150"/>
          <p14:tracePt t="20683" x="11520488" y="1200150"/>
          <p14:tracePt t="20686" x="11509375" y="1200150"/>
          <p14:tracePt t="20692" x="11499850" y="1200150"/>
          <p14:tracePt t="20705" x="11490325" y="1200150"/>
          <p14:tracePt t="20718" x="11479213" y="1211263"/>
          <p14:tracePt t="20727" x="11469688" y="1211263"/>
          <p14:tracePt t="20735" x="11458575" y="1211263"/>
          <p14:tracePt t="20757" x="11449050" y="1211263"/>
          <p14:tracePt t="20766" x="11449050" y="1220788"/>
          <p14:tracePt t="20769" x="11439525" y="1220788"/>
          <p14:tracePt t="20785" x="11428413" y="1220788"/>
          <p14:tracePt t="20792" x="11418888" y="1231900"/>
          <p14:tracePt t="20805" x="11407775" y="1231900"/>
          <p14:tracePt t="21290" x="11407775" y="1220788"/>
          <p14:tracePt t="21300" x="11407775" y="1211263"/>
          <p14:tracePt t="21301" x="11407775" y="1200150"/>
          <p14:tracePt t="21316" x="11407775" y="1190625"/>
          <p14:tracePt t="21323" x="11407775" y="1181100"/>
          <p14:tracePt t="21341" x="11407775" y="1169988"/>
          <p14:tracePt t="21347" x="11398250" y="1169988"/>
          <p14:tracePt t="21367" x="11398250" y="1160463"/>
          <p14:tracePt t="21377" x="11398250" y="1149350"/>
          <p14:tracePt t="21389" x="11398250" y="1128713"/>
          <p14:tracePt t="21404" x="11398250" y="1098550"/>
          <p14:tracePt t="21416" x="11398250" y="1089025"/>
          <p14:tracePt t="21418" x="11398250" y="1068388"/>
          <p14:tracePt t="21419" x="11398250" y="1058863"/>
          <p14:tracePt t="21425" x="11398250" y="1047750"/>
          <p14:tracePt t="21426" x="11398250" y="1027113"/>
          <p14:tracePt t="21437" x="11398250" y="1017588"/>
          <p14:tracePt t="21438" x="11398250" y="1008063"/>
          <p14:tracePt t="21455" x="11398250" y="996950"/>
          <p14:tracePt t="21700" x="11388725" y="996950"/>
          <p14:tracePt t="21706" x="11388725" y="1008063"/>
          <p14:tracePt t="21721" x="11388725" y="1017588"/>
          <p14:tracePt t="21722" x="11388725" y="1027113"/>
          <p14:tracePt t="21732" x="11388725" y="1038225"/>
          <p14:tracePt t="21743" x="11377613" y="10382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35F889-7FCD-E941-94C1-DA4369C3B7BF}"/>
              </a:ext>
            </a:extLst>
          </p:cNvPr>
          <p:cNvSpPr/>
          <p:nvPr/>
        </p:nvSpPr>
        <p:spPr>
          <a:xfrm>
            <a:off x="0" y="0"/>
            <a:ext cx="12192000" cy="902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Sunset Cedar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63B9B-A92D-4C41-962D-8CCCFB304353}"/>
              </a:ext>
            </a:extLst>
          </p:cNvPr>
          <p:cNvSpPr/>
          <p:nvPr/>
        </p:nvSpPr>
        <p:spPr>
          <a:xfrm>
            <a:off x="11973697" y="902043"/>
            <a:ext cx="218303" cy="595595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000838-EA81-5E4C-B3DD-09A6EC26C4A5}"/>
              </a:ext>
            </a:extLst>
          </p:cNvPr>
          <p:cNvSpPr/>
          <p:nvPr/>
        </p:nvSpPr>
        <p:spPr>
          <a:xfrm>
            <a:off x="12014268" y="902043"/>
            <a:ext cx="137160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92D8E6A-6E1E-D44B-945E-3AE2D6D15592}"/>
              </a:ext>
            </a:extLst>
          </p:cNvPr>
          <p:cNvSpPr/>
          <p:nvPr/>
        </p:nvSpPr>
        <p:spPr>
          <a:xfrm>
            <a:off x="11736551" y="6406978"/>
            <a:ext cx="135924" cy="35834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3DA510-6017-134F-9845-2DC94F3E4AAD}"/>
              </a:ext>
            </a:extLst>
          </p:cNvPr>
          <p:cNvSpPr/>
          <p:nvPr/>
        </p:nvSpPr>
        <p:spPr>
          <a:xfrm>
            <a:off x="8353168" y="902043"/>
            <a:ext cx="1173891" cy="420130"/>
          </a:xfrm>
          <a:prstGeom prst="round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688200-748D-9C47-A2FE-FAE8B95D6E1A}"/>
              </a:ext>
            </a:extLst>
          </p:cNvPr>
          <p:cNvSpPr/>
          <p:nvPr/>
        </p:nvSpPr>
        <p:spPr>
          <a:xfrm>
            <a:off x="9527059" y="902043"/>
            <a:ext cx="1173891" cy="420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Members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8E63AE-3127-6942-A8FD-44F738ACC6EB}"/>
              </a:ext>
            </a:extLst>
          </p:cNvPr>
          <p:cNvSpPr/>
          <p:nvPr/>
        </p:nvSpPr>
        <p:spPr>
          <a:xfrm>
            <a:off x="10700950" y="902043"/>
            <a:ext cx="1173891" cy="42013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Shows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24BE4-72D0-2D4C-8C66-35973AC5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" y="24713"/>
            <a:ext cx="877330" cy="87733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2E8860-89F6-1242-B7A6-FD9BA00F6D67}"/>
              </a:ext>
            </a:extLst>
          </p:cNvPr>
          <p:cNvSpPr txBox="1"/>
          <p:nvPr/>
        </p:nvSpPr>
        <p:spPr>
          <a:xfrm>
            <a:off x="592248" y="1577885"/>
            <a:ext cx="1100750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Show Dates and Locations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4ED82-C6E7-E14D-BDCD-9821061F1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8" y="2293838"/>
            <a:ext cx="4572000" cy="1680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F6713-88B8-E446-92E7-B9B7612DB5D3}"/>
              </a:ext>
            </a:extLst>
          </p:cNvPr>
          <p:cNvSpPr txBox="1"/>
          <p:nvPr/>
        </p:nvSpPr>
        <p:spPr>
          <a:xfrm>
            <a:off x="5647036" y="2293838"/>
            <a:ext cx="4633785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Location: Red Hat Amphitheater, Raleigh NC</a:t>
            </a:r>
          </a:p>
          <a:p>
            <a:r>
              <a:rPr lang="en-US"/>
              <a:t>Date: July 4, 2021 @ 6:00PM </a:t>
            </a:r>
          </a:p>
          <a:p>
            <a:endParaRPr lang="en-US"/>
          </a:p>
        </p:txBody>
      </p:sp>
      <p:sp>
        <p:nvSpPr>
          <p:cNvPr id="16" name="Rounded Rectangle 15">
            <a:hlinkClick r:id="rId6"/>
            <a:extLst>
              <a:ext uri="{FF2B5EF4-FFF2-40B4-BE49-F238E27FC236}">
                <a16:creationId xmlns:a16="http://schemas.microsoft.com/office/drawing/2014/main" id="{C3580C86-FDA9-B14B-AC60-68935EDAF010}"/>
              </a:ext>
            </a:extLst>
          </p:cNvPr>
          <p:cNvSpPr/>
          <p:nvPr/>
        </p:nvSpPr>
        <p:spPr>
          <a:xfrm>
            <a:off x="8812118" y="3531946"/>
            <a:ext cx="1301886" cy="441941"/>
          </a:xfrm>
          <a:prstGeom prst="round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Get Tickets!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9FC5E-C11B-9143-8638-CE754DE0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9" y="4440090"/>
            <a:ext cx="4571999" cy="16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ADBA41-FF78-A149-8510-F3F2420BAD56}"/>
              </a:ext>
            </a:extLst>
          </p:cNvPr>
          <p:cNvSpPr txBox="1"/>
          <p:nvPr/>
        </p:nvSpPr>
        <p:spPr>
          <a:xfrm>
            <a:off x="5647035" y="4440090"/>
            <a:ext cx="4633785" cy="9233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Location: Burning Man, Black Rock Desert, NV</a:t>
            </a:r>
          </a:p>
          <a:p>
            <a:r>
              <a:rPr lang="en-US"/>
              <a:t>Date: August 29, 2021 @ 6:00Pm</a:t>
            </a:r>
          </a:p>
          <a:p>
            <a:endParaRPr lang="en-US"/>
          </a:p>
        </p:txBody>
      </p:sp>
      <p:sp>
        <p:nvSpPr>
          <p:cNvPr id="18" name="Rounded Rectangle 17">
            <a:hlinkClick r:id="rId6"/>
            <a:extLst>
              <a:ext uri="{FF2B5EF4-FFF2-40B4-BE49-F238E27FC236}">
                <a16:creationId xmlns:a16="http://schemas.microsoft.com/office/drawing/2014/main" id="{365E611F-79D4-644A-ABD2-7E9F20E47C11}"/>
              </a:ext>
            </a:extLst>
          </p:cNvPr>
          <p:cNvSpPr/>
          <p:nvPr/>
        </p:nvSpPr>
        <p:spPr>
          <a:xfrm>
            <a:off x="8812118" y="5678198"/>
            <a:ext cx="1301886" cy="441941"/>
          </a:xfrm>
          <a:prstGeom prst="roundRect">
            <a:avLst/>
          </a:prstGeom>
          <a:solidFill>
            <a:schemeClr val="accent1"/>
          </a:solid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Get Tickets!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44BA7E1-5591-8043-835F-8F5529858C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25"/>
    </mc:Choice>
    <mc:Fallback xmlns="">
      <p:transition spd="slow" advTm="1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7" x="11377613" y="1038225"/>
          <p14:tracePt t="229" x="11377613" y="1047750"/>
          <p14:tracePt t="254" x="11377613" y="1058863"/>
          <p14:tracePt t="276" x="11368088" y="1058863"/>
          <p14:tracePt t="284" x="11356975" y="1068388"/>
          <p14:tracePt t="294" x="11347450" y="1077913"/>
          <p14:tracePt t="295" x="11337925" y="1077913"/>
          <p14:tracePt t="304" x="11326813" y="1089025"/>
          <p14:tracePt t="306" x="11276013" y="1098550"/>
          <p14:tracePt t="308" x="11255375" y="1119188"/>
          <p14:tracePt t="317" x="11215688" y="1149350"/>
          <p14:tracePt t="318" x="11174413" y="1190625"/>
          <p14:tracePt t="319" x="11153775" y="1200150"/>
          <p14:tracePt t="330" x="11082338" y="1241425"/>
          <p14:tracePt t="331" x="11022013" y="1292225"/>
          <p14:tracePt t="340" x="10929938" y="1373188"/>
          <p14:tracePt t="342" x="10818813" y="1444625"/>
          <p14:tracePt t="343" x="10696575" y="1516063"/>
          <p14:tracePt t="352" x="10563225" y="1608138"/>
          <p14:tracePt t="353" x="10410825" y="1709738"/>
          <p14:tracePt t="354" x="10267950" y="1800225"/>
          <p14:tracePt t="364" x="10126663" y="1903413"/>
          <p14:tracePt t="366" x="10004425" y="2005013"/>
          <p14:tracePt t="367" x="9861550" y="2116138"/>
          <p14:tracePt t="377" x="9739313" y="2217738"/>
          <p14:tracePt t="378" x="9494838" y="2420938"/>
          <p14:tracePt t="384" x="9393238" y="2524125"/>
          <p14:tracePt t="391" x="9301163" y="2614613"/>
          <p14:tracePt t="398" x="9220200" y="2697163"/>
          <p14:tracePt t="399" x="9067800" y="2849563"/>
          <p14:tracePt t="407" x="9005888" y="2900363"/>
          <p14:tracePt t="414" x="8936038" y="2971800"/>
          <p14:tracePt t="415" x="8813800" y="3073400"/>
          <p14:tracePt t="424" x="8751888" y="3124200"/>
          <p14:tracePt t="426" x="8691563" y="3163888"/>
          <p14:tracePt t="427" x="8620125" y="3214688"/>
          <p14:tracePt t="436" x="8558213" y="3255963"/>
          <p14:tracePt t="438" x="8416925" y="3336925"/>
          <p14:tracePt t="446" x="8345488" y="3368675"/>
          <p14:tracePt t="447" x="8283575" y="3398838"/>
          <p14:tracePt t="454" x="8223250" y="3419475"/>
          <p14:tracePt t="457" x="8151813" y="3438525"/>
          <p14:tracePt t="458" x="8059738" y="3459163"/>
          <p14:tracePt t="466" x="7988300" y="3470275"/>
          <p14:tracePt t="467" x="7897813" y="3479800"/>
          <p14:tracePt t="475" x="7796213" y="3489325"/>
          <p14:tracePt t="481" x="7704138" y="3500438"/>
          <p14:tracePt t="482" x="7623175" y="3500438"/>
          <p14:tracePt t="483" x="7540625" y="3500438"/>
          <p14:tracePt t="490" x="7418388" y="3500438"/>
          <p14:tracePt t="495" x="7327900" y="3500438"/>
          <p14:tracePt t="497" x="7226300" y="3500438"/>
          <p14:tracePt t="498" x="7083425" y="3500438"/>
          <p14:tracePt t="506" x="6981825" y="3500438"/>
          <p14:tracePt t="508" x="6859588" y="3489325"/>
          <p14:tracePt t="514" x="6726238" y="3479800"/>
          <p14:tracePt t="515" x="6573838" y="3459163"/>
          <p14:tracePt t="523" x="6451600" y="3429000"/>
          <p14:tracePt t="524" x="6310313" y="3419475"/>
          <p14:tracePt t="531" x="6167438" y="3387725"/>
          <p14:tracePt t="532" x="6054725" y="3368675"/>
          <p14:tracePt t="540" x="5913438" y="3327400"/>
          <p14:tracePt t="542" x="5780088" y="3297238"/>
          <p14:tracePt t="544" x="5648325" y="3265488"/>
          <p14:tracePt t="553" x="5526088" y="3235325"/>
          <p14:tracePt t="554" x="5383213" y="3205163"/>
          <p14:tracePt t="554" x="5251450" y="3184525"/>
          <p14:tracePt t="563" x="5129213" y="3163888"/>
          <p14:tracePt t="574" x="4997450" y="3144838"/>
          <p14:tracePt t="575" x="4651375" y="3133725"/>
          <p14:tracePt t="584" x="4538663" y="3133725"/>
          <p14:tracePt t="585" x="4437063" y="3144838"/>
          <p14:tracePt t="586" x="4344988" y="3154363"/>
          <p14:tracePt t="595" x="4254500" y="3175000"/>
          <p14:tracePt t="596" x="4183063" y="3195638"/>
          <p14:tracePt t="606" x="4121150" y="3205163"/>
          <p14:tracePt t="609" x="4060825" y="3225800"/>
          <p14:tracePt t="611" x="3959225" y="3246438"/>
          <p14:tracePt t="622" x="3917950" y="3255963"/>
          <p14:tracePt t="624" x="3887788" y="3276600"/>
          <p14:tracePt t="625" x="3876675" y="3276600"/>
          <p14:tracePt t="679" x="3887788" y="3265488"/>
          <p14:tracePt t="692" x="3938588" y="3214688"/>
          <p14:tracePt t="699" x="3959225" y="3195638"/>
          <p14:tracePt t="700" x="4040188" y="3144838"/>
          <p14:tracePt t="708" x="4102100" y="3103563"/>
          <p14:tracePt t="709" x="4213225" y="3022600"/>
          <p14:tracePt t="710" x="4356100" y="2940050"/>
          <p14:tracePt t="720" x="4478338" y="2859088"/>
          <p14:tracePt t="721" x="4651375" y="2787650"/>
          <p14:tracePt t="722" x="4813300" y="2676525"/>
          <p14:tracePt t="741" x="5159375" y="2513013"/>
          <p14:tracePt t="742" x="5322888" y="2420938"/>
          <p14:tracePt t="753" x="5505450" y="2330450"/>
          <p14:tracePt t="754" x="5872163" y="2127250"/>
          <p14:tracePt t="762" x="6126163" y="1993900"/>
          <p14:tracePt t="773" x="6310313" y="1903413"/>
          <p14:tracePt t="775" x="6788150" y="1668463"/>
          <p14:tracePt t="776" x="6910388" y="1608138"/>
          <p14:tracePt t="786" x="7032625" y="1557338"/>
          <p14:tracePt t="788" x="7205663" y="1485900"/>
          <p14:tracePt t="797" x="7286625" y="1444625"/>
          <p14:tracePt t="798" x="7337425" y="1414463"/>
          <p14:tracePt t="805" x="7348538" y="1414463"/>
          <p14:tracePt t="808" x="7358063" y="1414463"/>
          <p14:tracePt t="814" x="7367588" y="1414463"/>
          <p14:tracePt t="881" x="7358063" y="1414463"/>
          <p14:tracePt t="893" x="7348538" y="1414463"/>
          <p14:tracePt t="898" x="7348538" y="1423988"/>
          <p14:tracePt t="907" x="7327900" y="1435100"/>
          <p14:tracePt t="908" x="7307263" y="1444625"/>
          <p14:tracePt t="909" x="7256463" y="1474788"/>
          <p14:tracePt t="917" x="7194550" y="1516063"/>
          <p14:tracePt t="919" x="7113588" y="1566863"/>
          <p14:tracePt t="920" x="7032625" y="1608138"/>
          <p14:tracePt t="930" x="6950075" y="1647825"/>
          <p14:tracePt t="931" x="6838950" y="1698625"/>
          <p14:tracePt t="933" x="6737350" y="1739900"/>
          <p14:tracePt t="942" x="6584950" y="1800225"/>
          <p14:tracePt t="943" x="6411913" y="1862138"/>
          <p14:tracePt t="945" x="6278563" y="1912938"/>
          <p14:tracePt t="953" x="6116638" y="1963738"/>
          <p14:tracePt t="956" x="5943600" y="2014538"/>
          <p14:tracePt t="958" x="5759450" y="2065338"/>
          <p14:tracePt t="968" x="5607050" y="2106613"/>
          <p14:tracePt t="969" x="5272088" y="2197100"/>
          <p14:tracePt t="976" x="5138738" y="2228850"/>
          <p14:tracePt t="977" x="5006975" y="2268538"/>
          <p14:tracePt t="985" x="4854575" y="2309813"/>
          <p14:tracePt t="986" x="4702175" y="2339975"/>
          <p14:tracePt t="995" x="4579938" y="2381250"/>
          <p14:tracePt t="996" x="4457700" y="2420938"/>
          <p14:tracePt t="997" x="4335463" y="2452688"/>
          <p14:tracePt t="1006" x="4243388" y="2473325"/>
          <p14:tracePt t="1008" x="4141788" y="2503488"/>
          <p14:tracePt t="1009" x="4040188" y="2533650"/>
          <p14:tracePt t="1018" x="3948113" y="2554288"/>
          <p14:tracePt t="1019" x="3846513" y="2584450"/>
          <p14:tracePt t="1020" x="3756025" y="2605088"/>
          <p14:tracePt t="1030" x="3663950" y="2625725"/>
          <p14:tracePt t="1031" x="3582988" y="2635250"/>
          <p14:tracePt t="1032" x="3511550" y="2655888"/>
          <p14:tracePt t="1042" x="3440113" y="2676525"/>
          <p14:tracePt t="1043" x="3378200" y="2686050"/>
          <p14:tracePt t="1044" x="3338513" y="2697163"/>
          <p14:tracePt t="1053" x="3287713" y="2706688"/>
          <p14:tracePt t="1054" x="3255963" y="2716213"/>
          <p14:tracePt t="1064" x="3246438" y="2716213"/>
          <p14:tracePt t="1065" x="3236913" y="2716213"/>
          <p14:tracePt t="1076" x="3236913" y="2727325"/>
          <p14:tracePt t="1096" x="3225800" y="2727325"/>
          <p14:tracePt t="1103" x="3225800" y="2736850"/>
          <p14:tracePt t="1114" x="3216275" y="2736850"/>
          <p14:tracePt t="1126" x="3205163" y="2747963"/>
          <p14:tracePt t="1135" x="3205163" y="2757488"/>
          <p14:tracePt t="1136" x="3195638" y="2757488"/>
          <p14:tracePt t="1241" x="3246438" y="2736850"/>
          <p14:tracePt t="1251" x="3287713" y="2727325"/>
          <p14:tracePt t="1253" x="3368675" y="2706688"/>
          <p14:tracePt t="1262" x="3449638" y="2686050"/>
          <p14:tracePt t="1263" x="3541713" y="2676525"/>
          <p14:tracePt t="1264" x="3663950" y="2655888"/>
          <p14:tracePt t="1273" x="3786188" y="2644775"/>
          <p14:tracePt t="1275" x="3876675" y="2635250"/>
          <p14:tracePt t="1276" x="3998913" y="2625725"/>
          <p14:tracePt t="1285" x="4132263" y="2593975"/>
          <p14:tracePt t="1286" x="4264025" y="2584450"/>
          <p14:tracePt t="1287" x="4376738" y="2574925"/>
          <p14:tracePt t="1298" x="4478338" y="2563813"/>
          <p14:tracePt t="1300" x="4579938" y="2543175"/>
          <p14:tracePt t="1301" x="4660900" y="2533650"/>
          <p14:tracePt t="1310" x="4732338" y="2524125"/>
          <p14:tracePt t="1311" x="4803775" y="2513013"/>
          <p14:tracePt t="1312" x="4854575" y="2513013"/>
          <p14:tracePt t="1321" x="4895850" y="2503488"/>
          <p14:tracePt t="1323" x="4926013" y="2503488"/>
          <p14:tracePt t="1324" x="4956175" y="2492375"/>
          <p14:tracePt t="1334" x="4965700" y="2492375"/>
          <p14:tracePt t="1388" x="4976813" y="2503488"/>
          <p14:tracePt t="1399" x="4976813" y="2513013"/>
          <p14:tracePt t="1400" x="4986338" y="2543175"/>
          <p14:tracePt t="1401" x="5006975" y="2584450"/>
          <p14:tracePt t="1413" x="5006975" y="2614613"/>
          <p14:tracePt t="1414" x="5016500" y="2644775"/>
          <p14:tracePt t="1422" x="5027613" y="2655888"/>
          <p14:tracePt t="1425" x="5037138" y="2697163"/>
          <p14:tracePt t="1426" x="5048250" y="2757488"/>
          <p14:tracePt t="1435" x="5057775" y="2817813"/>
          <p14:tracePt t="1436" x="5099050" y="2951163"/>
          <p14:tracePt t="1445" x="5108575" y="3032125"/>
          <p14:tracePt t="1446" x="5129213" y="3082925"/>
          <p14:tracePt t="1454" x="5149850" y="3163888"/>
          <p14:tracePt t="1456" x="5159375" y="3235325"/>
          <p14:tracePt t="1473" x="5170488" y="3316288"/>
          <p14:tracePt t="1475" x="5230813" y="3622675"/>
          <p14:tracePt t="1476" x="5241925" y="3703638"/>
          <p14:tracePt t="1487" x="5260975" y="3795713"/>
          <p14:tracePt t="1490" x="5302250" y="3906838"/>
          <p14:tracePt t="1493" x="5311775" y="3968750"/>
          <p14:tracePt t="1501" x="5322888" y="4019550"/>
          <p14:tracePt t="1503" x="5343525" y="4059238"/>
          <p14:tracePt t="1504" x="5353050" y="4100513"/>
          <p14:tracePt t="1513" x="5353050" y="4130675"/>
          <p14:tracePt t="1515" x="5353050" y="4141788"/>
          <p14:tracePt t="1516" x="5362575" y="4151313"/>
          <p14:tracePt t="1522" x="5362575" y="4160838"/>
          <p14:tracePt t="1528" x="5373688" y="4160838"/>
          <p14:tracePt t="1529" x="5373688" y="4171950"/>
          <p14:tracePt t="1585" x="5383213" y="4171950"/>
          <p14:tracePt t="1596" x="5383213" y="4160838"/>
          <p14:tracePt t="1599" x="5424488" y="4130675"/>
          <p14:tracePt t="1600" x="5465763" y="4100513"/>
          <p14:tracePt t="1607" x="5505450" y="4070350"/>
          <p14:tracePt t="1614" x="5535613" y="4040188"/>
          <p14:tracePt t="1615" x="5586413" y="3998913"/>
          <p14:tracePt t="1616" x="5638800" y="3968750"/>
          <p14:tracePt t="1625" x="5678488" y="3937000"/>
          <p14:tracePt t="1631" x="5708650" y="3897313"/>
          <p14:tracePt t="1632" x="5791200" y="3805238"/>
          <p14:tracePt t="1641" x="5830888" y="3754438"/>
          <p14:tracePt t="1647" x="5872163" y="3703638"/>
          <p14:tracePt t="1648" x="5902325" y="3652838"/>
          <p14:tracePt t="1657" x="5913438" y="3611563"/>
          <p14:tracePt t="1666" x="5922963" y="3592513"/>
          <p14:tracePt t="1669" x="5932488" y="3571875"/>
          <p14:tracePt t="1680" x="5943600" y="3560763"/>
          <p14:tracePt t="1687" x="5943600" y="3551238"/>
          <p14:tracePt t="1689" x="5943600" y="3541713"/>
          <p14:tracePt t="1708" x="5953125" y="3521075"/>
          <p14:tracePt t="1712" x="5953125" y="3509963"/>
          <p14:tracePt t="1732" x="5953125" y="3500438"/>
          <p14:tracePt t="1749" x="5953125" y="3489325"/>
          <p14:tracePt t="1760" x="5964238" y="3479800"/>
          <p14:tracePt t="1774" x="5964238" y="3470275"/>
          <p14:tracePt t="1784" x="5964238" y="3459163"/>
          <p14:tracePt t="1792" x="5964238" y="3449638"/>
          <p14:tracePt t="1808" x="5973763" y="3438525"/>
          <p14:tracePt t="1817" x="5973763" y="3429000"/>
          <p14:tracePt t="1824" x="5973763" y="3419475"/>
          <p14:tracePt t="1829" x="5973763" y="3408363"/>
          <p14:tracePt t="1830" x="5983288" y="3408363"/>
          <p14:tracePt t="1831" x="5983288" y="3398838"/>
          <p14:tracePt t="1845" x="5994400" y="3378200"/>
          <p14:tracePt t="1847" x="6003925" y="3357563"/>
          <p14:tracePt t="1859" x="6015038" y="3336925"/>
          <p14:tracePt t="1860" x="6024563" y="3306763"/>
          <p14:tracePt t="1867" x="6024563" y="3297238"/>
          <p14:tracePt t="1873" x="6035675" y="3286125"/>
          <p14:tracePt t="1875" x="6045200" y="3255963"/>
          <p14:tracePt t="1876" x="6054725" y="3246438"/>
          <p14:tracePt t="1886" x="6054725" y="3235325"/>
          <p14:tracePt t="1887" x="6065838" y="3205163"/>
          <p14:tracePt t="1888" x="6075363" y="3195638"/>
          <p14:tracePt t="1896" x="6075363" y="3184525"/>
          <p14:tracePt t="1897" x="6075363" y="3175000"/>
          <p14:tracePt t="1903" x="6086475" y="3154363"/>
          <p14:tracePt t="1911" x="6086475" y="3133725"/>
          <p14:tracePt t="1913" x="6096000" y="3124200"/>
          <p14:tracePt t="1921" x="6096000" y="3113088"/>
          <p14:tracePt t="1929" x="6096000" y="3103563"/>
          <p14:tracePt t="1945" x="6096000" y="3092450"/>
          <p14:tracePt t="2217" x="6096000" y="3082925"/>
          <p14:tracePt t="2225" x="6116638" y="3062288"/>
          <p14:tracePt t="2233" x="6137275" y="3052763"/>
          <p14:tracePt t="2245" x="6146800" y="3052763"/>
          <p14:tracePt t="2246" x="6156325" y="3041650"/>
          <p14:tracePt t="2252" x="6156325" y="3032125"/>
          <p14:tracePt t="2253" x="6167438" y="3032125"/>
          <p14:tracePt t="2261" x="6167438" y="3022600"/>
          <p14:tracePt t="2262" x="6176963" y="3011488"/>
          <p14:tracePt t="2263" x="6188075" y="3001963"/>
          <p14:tracePt t="2275" x="6197600" y="2990850"/>
          <p14:tracePt t="2276" x="6197600" y="2981325"/>
          <p14:tracePt t="2291" x="6227763" y="2951163"/>
          <p14:tracePt t="2293" x="6227763" y="2940050"/>
          <p14:tracePt t="2304" x="6238875" y="2940050"/>
          <p14:tracePt t="2305" x="6238875" y="2930525"/>
          <p14:tracePt t="2307" x="6259513" y="2921000"/>
          <p14:tracePt t="2317" x="6269038" y="2921000"/>
          <p14:tracePt t="2318" x="6278563" y="2909888"/>
          <p14:tracePt t="2327" x="6289675" y="2909888"/>
          <p14:tracePt t="2335" x="6289675" y="2900363"/>
          <p14:tracePt t="2336" x="6299200" y="2900363"/>
          <p14:tracePt t="2362" x="6310313" y="2900363"/>
          <p14:tracePt t="2363" x="6310313" y="2889250"/>
          <p14:tracePt t="2370" x="6319838" y="2889250"/>
          <p14:tracePt t="2407" x="6329363" y="2889250"/>
          <p14:tracePt t="2414" x="6340475" y="2889250"/>
          <p14:tracePt t="2415" x="6350000" y="2879725"/>
          <p14:tracePt t="2422" x="6361113" y="2879725"/>
          <p14:tracePt t="2425" x="6370638" y="2879725"/>
          <p14:tracePt t="2426" x="6380163" y="2879725"/>
          <p14:tracePt t="2432" x="6391275" y="2879725"/>
          <p14:tracePt t="2437" x="6400800" y="2879725"/>
          <p14:tracePt t="2444" x="6421438" y="2879725"/>
          <p14:tracePt t="2449" x="6462713" y="2879725"/>
          <p14:tracePt t="2457" x="6472238" y="2879725"/>
          <p14:tracePt t="2458" x="6502400" y="2879725"/>
          <p14:tracePt t="2459" x="6523038" y="2879725"/>
          <p14:tracePt t="2466" x="6553200" y="2879725"/>
          <p14:tracePt t="2467" x="6594475" y="2879725"/>
          <p14:tracePt t="2485" x="6605588" y="2879725"/>
          <p14:tracePt t="2486" x="6726238" y="2879725"/>
          <p14:tracePt t="2487" x="6767513" y="2879725"/>
          <p14:tracePt t="2507" x="6961188" y="2900363"/>
          <p14:tracePt t="2509" x="7123113" y="2909888"/>
          <p14:tracePt t="2510" x="7215188" y="2921000"/>
          <p14:tracePt t="2536" x="7277100" y="2930525"/>
          <p14:tracePt t="2538" x="7662863" y="3052763"/>
          <p14:tracePt t="2541" x="7724775" y="3073400"/>
          <p14:tracePt t="2557" x="7805738" y="3103563"/>
          <p14:tracePt t="2559" x="8050213" y="3205163"/>
          <p14:tracePt t="2582" x="8232775" y="3265488"/>
          <p14:tracePt t="2583" x="8366125" y="3327400"/>
          <p14:tracePt t="2591" x="8396288" y="3327400"/>
          <p14:tracePt t="2597" x="8456613" y="3348038"/>
          <p14:tracePt t="2598" x="8467725" y="3348038"/>
          <p14:tracePt t="2606" x="8477250" y="3348038"/>
          <p14:tracePt t="2623" x="8488363" y="3348038"/>
          <p14:tracePt t="2625" x="8497888" y="3348038"/>
          <p14:tracePt t="2634" x="8507413" y="3348038"/>
          <p14:tracePt t="2723" x="8497888" y="3357563"/>
          <p14:tracePt t="2734" x="8488363" y="3368675"/>
          <p14:tracePt t="2748" x="8456613" y="3398838"/>
          <p14:tracePt t="2760" x="8426450" y="3419475"/>
          <p14:tracePt t="2761" x="8385175" y="3449638"/>
          <p14:tracePt t="2763" x="8334375" y="3479800"/>
          <p14:tracePt t="2774" x="8283575" y="3521075"/>
          <p14:tracePt t="2775" x="8243888" y="3560763"/>
          <p14:tracePt t="2776" x="8193088" y="3602038"/>
          <p14:tracePt t="2777" x="8110538" y="3643313"/>
          <p14:tracePt t="2787" x="8050213" y="3683000"/>
          <p14:tracePt t="2788" x="7969250" y="3744913"/>
          <p14:tracePt t="2797" x="7886700" y="3816350"/>
          <p14:tracePt t="2798" x="7713663" y="3927475"/>
          <p14:tracePt t="2807" x="7612063" y="3989388"/>
          <p14:tracePt t="2814" x="7519988" y="4059238"/>
          <p14:tracePt t="2815" x="7348538" y="4171950"/>
          <p14:tracePt t="2823" x="7256463" y="4232275"/>
          <p14:tracePt t="2825" x="7164388" y="4283075"/>
          <p14:tracePt t="2826" x="7083425" y="4314825"/>
          <p14:tracePt t="2834" x="7011988" y="4344988"/>
          <p14:tracePt t="2835" x="6950075" y="4375150"/>
          <p14:tracePt t="2838" x="6910388" y="4395788"/>
          <p14:tracePt t="2847" x="6869113" y="4405313"/>
          <p14:tracePt t="2848" x="6818313" y="4416425"/>
          <p14:tracePt t="2858" x="6788150" y="4416425"/>
          <p14:tracePt t="2866" x="6778625" y="4416425"/>
          <p14:tracePt t="2867" x="6767513" y="4416425"/>
          <p14:tracePt t="2876" x="6757988" y="4416425"/>
          <p14:tracePt t="2877" x="6746875" y="4416425"/>
          <p14:tracePt t="2890" x="6737350" y="4416425"/>
          <p14:tracePt t="2897" x="6726238" y="4416425"/>
          <p14:tracePt t="2898" x="6716713" y="4416425"/>
          <p14:tracePt t="2907" x="6696075" y="4416425"/>
          <p14:tracePt t="2910" x="6686550" y="4416425"/>
          <p14:tracePt t="2915" x="6675438" y="4416425"/>
          <p14:tracePt t="2923" x="6665913" y="4416425"/>
          <p14:tracePt t="2926" x="6645275" y="4416425"/>
          <p14:tracePt t="2931" x="6645275" y="4405313"/>
          <p14:tracePt t="2940" x="6635750" y="4405313"/>
          <p14:tracePt t="2942" x="6624638" y="4405313"/>
          <p14:tracePt t="2947" x="6615113" y="4405313"/>
          <p14:tracePt t="2959" x="6605588" y="4405313"/>
          <p14:tracePt t="2979" x="6594475" y="4405313"/>
          <p14:tracePt t="3275" x="6594475" y="4395788"/>
          <p14:tracePt t="3281" x="6605588" y="4384675"/>
          <p14:tracePt t="3282" x="6624638" y="4273550"/>
          <p14:tracePt t="3291" x="6635750" y="4222750"/>
          <p14:tracePt t="3298" x="6645275" y="4100513"/>
          <p14:tracePt t="3299" x="6645275" y="3784600"/>
          <p14:tracePt t="3306" x="6645275" y="3602038"/>
          <p14:tracePt t="3308" x="6645275" y="3429000"/>
          <p14:tracePt t="3313" x="6645275" y="3246438"/>
          <p14:tracePt t="3314" x="6645275" y="3082925"/>
          <p14:tracePt t="3324" x="6635750" y="2921000"/>
          <p14:tracePt t="3325" x="6635750" y="2747963"/>
          <p14:tracePt t="3326" x="6635750" y="2584450"/>
          <p14:tracePt t="3333" x="6624638" y="2432050"/>
          <p14:tracePt t="3340" x="6605588" y="2279650"/>
          <p14:tracePt t="3341" x="6605588" y="2146300"/>
          <p14:tracePt t="3342" x="6594475" y="2024063"/>
          <p14:tracePt t="3350" x="6584950" y="1933575"/>
          <p14:tracePt t="3351" x="6564313" y="1841500"/>
          <p14:tracePt t="3358" x="6543675" y="1770063"/>
          <p14:tracePt t="3361" x="6534150" y="1709738"/>
          <p14:tracePt t="3362" x="6513513" y="1668463"/>
          <p14:tracePt t="3370" x="6513513" y="1658938"/>
          <p14:tracePt t="3378" x="6513513" y="1647825"/>
          <p14:tracePt t="3411" x="6502400" y="1647825"/>
          <p14:tracePt t="3420" x="6502400" y="1658938"/>
          <p14:tracePt t="3423" x="6492875" y="1658938"/>
          <p14:tracePt t="3441" x="6492875" y="1668463"/>
          <p14:tracePt t="3442" x="6442075" y="1709738"/>
          <p14:tracePt t="3443" x="6421438" y="1730375"/>
          <p14:tracePt t="3451" x="6400800" y="1760538"/>
          <p14:tracePt t="3453" x="6380163" y="1781175"/>
          <p14:tracePt t="3454" x="6370638" y="1790700"/>
          <p14:tracePt t="3463" x="6350000" y="1811338"/>
          <p14:tracePt t="3465" x="6340475" y="1841500"/>
          <p14:tracePt t="3466" x="6340475" y="1871663"/>
          <p14:tracePt t="3474" x="6319838" y="1903413"/>
          <p14:tracePt t="3482" x="6310313" y="1912938"/>
          <p14:tracePt t="3483" x="6299200" y="1954213"/>
          <p14:tracePt t="3491" x="6278563" y="1973263"/>
          <p14:tracePt t="3499" x="6269038" y="1984375"/>
          <p14:tracePt t="3499" x="6269038" y="1993900"/>
          <p14:tracePt t="3507" x="6259513" y="1993900"/>
          <p14:tracePt t="3512" x="6248400" y="2024063"/>
          <p14:tracePt t="3514" x="6248400" y="2035175"/>
          <p14:tracePt t="3525" x="6248400" y="2044700"/>
          <p14:tracePt t="3671" x="6238875" y="2044700"/>
          <p14:tracePt t="3679" x="6238875" y="2055813"/>
          <p14:tracePt t="3681" x="6227763" y="2055813"/>
          <p14:tracePt t="3682" x="6218238" y="2106613"/>
          <p14:tracePt t="3688" x="6208713" y="2106613"/>
          <p14:tracePt t="3694" x="6197600" y="2146300"/>
          <p14:tracePt t="3695" x="6188075" y="2228850"/>
          <p14:tracePt t="3703" x="6176963" y="2300288"/>
          <p14:tracePt t="3704" x="6176963" y="2360613"/>
          <p14:tracePt t="3712" x="6176963" y="2452688"/>
          <p14:tracePt t="3713" x="6176963" y="2554288"/>
          <p14:tracePt t="3714" x="6176963" y="2644775"/>
          <p14:tracePt t="3719" x="6176963" y="2736850"/>
          <p14:tracePt t="3724" x="6197600" y="2838450"/>
          <p14:tracePt t="3731" x="6218238" y="2971800"/>
          <p14:tracePt t="3732" x="6227763" y="3082925"/>
          <p14:tracePt t="3740" x="6259513" y="3214688"/>
          <p14:tracePt t="3742" x="6299200" y="3348038"/>
          <p14:tracePt t="3744" x="6319838" y="3459163"/>
          <p14:tracePt t="3752" x="6361113" y="3592513"/>
          <p14:tracePt t="3754" x="6391275" y="3713163"/>
          <p14:tracePt t="3755" x="6432550" y="3816350"/>
          <p14:tracePt t="3763" x="6462713" y="3906838"/>
          <p14:tracePt t="3764" x="6492875" y="3998913"/>
          <p14:tracePt t="3771" x="6523038" y="4070350"/>
          <p14:tracePt t="3773" x="6543675" y="4121150"/>
          <p14:tracePt t="3792" x="6573838" y="4181475"/>
          <p14:tracePt t="4037" x="6573838" y="4171950"/>
          <p14:tracePt t="4047" x="6584950" y="4160838"/>
          <p14:tracePt t="4048" x="6605588" y="4121150"/>
          <p14:tracePt t="4049" x="6605588" y="4110038"/>
          <p14:tracePt t="4057" x="6624638" y="4070350"/>
          <p14:tracePt t="4064" x="6645275" y="4008438"/>
          <p14:tracePt t="4066" x="6707188" y="3886200"/>
          <p14:tracePt t="4075" x="6746875" y="3825875"/>
          <p14:tracePt t="4077" x="6788150" y="3724275"/>
          <p14:tracePt t="4085" x="6788150" y="3673475"/>
          <p14:tracePt t="4086" x="6808788" y="3652838"/>
          <p14:tracePt t="4093" x="6818313" y="3622675"/>
          <p14:tracePt t="4094" x="6818313" y="3592513"/>
          <p14:tracePt t="4100" x="6818313" y="3581400"/>
          <p14:tracePt t="4101" x="6818313" y="3571875"/>
          <p14:tracePt t="4107" x="6829425" y="3541713"/>
          <p14:tracePt t="4113" x="6838950" y="3530600"/>
          <p14:tracePt t="4115" x="6838950" y="3509963"/>
          <p14:tracePt t="4116" x="6838950" y="3500438"/>
          <p14:tracePt t="4123" x="6838950" y="3489325"/>
          <p14:tracePt t="4129" x="6838950" y="3459163"/>
          <p14:tracePt t="4130" x="6829425" y="3419475"/>
          <p14:tracePt t="4140" x="6829425" y="3387725"/>
          <p14:tracePt t="4142" x="6829425" y="3368675"/>
          <p14:tracePt t="4144" x="6829425" y="3316288"/>
          <p14:tracePt t="4149" x="6818313" y="3286125"/>
          <p14:tracePt t="4159" x="6808788" y="3225800"/>
          <p14:tracePt t="4159" x="6788150" y="3154363"/>
          <p14:tracePt t="4161" x="6767513" y="3073400"/>
          <p14:tracePt t="4175" x="6746875" y="2981325"/>
          <p14:tracePt t="4176" x="6656388" y="2716213"/>
          <p14:tracePt t="4191" x="6615113" y="2625725"/>
          <p14:tracePt t="4192" x="6523038" y="2370138"/>
          <p14:tracePt t="4200" x="6492875" y="2300288"/>
          <p14:tracePt t="4201" x="6472238" y="2217738"/>
          <p14:tracePt t="4209" x="6451600" y="2146300"/>
          <p14:tracePt t="4211" x="6432550" y="2055813"/>
          <p14:tracePt t="4212" x="6411913" y="1984375"/>
          <p14:tracePt t="4222" x="6380163" y="1892300"/>
          <p14:tracePt t="4224" x="6361113" y="1811338"/>
          <p14:tracePt t="4225" x="6329363" y="1739900"/>
          <p14:tracePt t="4233" x="6310313" y="1679575"/>
          <p14:tracePt t="4235" x="6299200" y="1617663"/>
          <p14:tracePt t="4236" x="6299200" y="1566863"/>
          <p14:tracePt t="4244" x="6278563" y="1506538"/>
          <p14:tracePt t="4246" x="6269038" y="1455738"/>
          <p14:tracePt t="4247" x="6259513" y="1414463"/>
          <p14:tracePt t="4256" x="6248400" y="1384300"/>
          <p14:tracePt t="4263" x="6238875" y="1352550"/>
          <p14:tracePt t="4265" x="6238875" y="1333500"/>
          <p14:tracePt t="4276" x="6238875" y="1322388"/>
          <p14:tracePt t="4352" x="6238875" y="1333500"/>
          <p14:tracePt t="4373" x="6248400" y="1363663"/>
          <p14:tracePt t="4375" x="6269038" y="1465263"/>
          <p14:tracePt t="4376" x="6278563" y="1516063"/>
          <p14:tracePt t="4384" x="6289675" y="1557338"/>
          <p14:tracePt t="4385" x="6310313" y="1597025"/>
          <p14:tracePt t="4394" x="6310313" y="1628775"/>
          <p14:tracePt t="4395" x="6329363" y="1679575"/>
          <p14:tracePt t="4396" x="6350000" y="1719263"/>
          <p14:tracePt t="4403" x="6380163" y="1781175"/>
          <p14:tracePt t="4404" x="6391275" y="1820863"/>
          <p14:tracePt t="4412" x="6411913" y="1862138"/>
          <p14:tracePt t="4413" x="6442075" y="1912938"/>
          <p14:tracePt t="4421" x="6451600" y="1943100"/>
          <p14:tracePt t="4423" x="6483350" y="1973263"/>
          <p14:tracePt t="4425" x="6492875" y="2005013"/>
          <p14:tracePt t="4434" x="6513513" y="2035175"/>
          <p14:tracePt t="4435" x="6534150" y="2055813"/>
          <p14:tracePt t="4436" x="6534150" y="2065338"/>
          <p14:tracePt t="4444" x="6553200" y="2085975"/>
          <p14:tracePt t="4445" x="6564313" y="2085975"/>
          <p14:tracePt t="4452" x="6584950" y="2106613"/>
          <p14:tracePt t="4453" x="6605588" y="2127250"/>
          <p14:tracePt t="4462" x="6605588" y="2136775"/>
          <p14:tracePt t="4463" x="6624638" y="2136775"/>
          <p14:tracePt t="4464" x="6635750" y="2146300"/>
          <p14:tracePt t="4471" x="6635750" y="2157413"/>
          <p14:tracePt t="4473" x="6645275" y="2157413"/>
          <p14:tracePt t="4483" x="6656388" y="2157413"/>
          <p14:tracePt t="4491" x="6665913" y="2157413"/>
          <p14:tracePt t="4507" x="6716713" y="2157413"/>
          <p14:tracePt t="4509" x="6757988" y="2157413"/>
          <p14:tracePt t="4509" x="6797675" y="2157413"/>
          <p14:tracePt t="4515" x="6848475" y="2157413"/>
          <p14:tracePt t="4516" x="6910388" y="2157413"/>
          <p14:tracePt t="4523" x="6970713" y="2157413"/>
          <p14:tracePt t="4529" x="7011988" y="2157413"/>
          <p14:tracePt t="4530" x="7053263" y="2157413"/>
          <p14:tracePt t="4531" x="7113588" y="2146300"/>
          <p14:tracePt t="4540" x="7154863" y="2136775"/>
          <p14:tracePt t="4547" x="7205663" y="2127250"/>
          <p14:tracePt t="4548" x="7245350" y="2116138"/>
          <p14:tracePt t="4549" x="7286625" y="2116138"/>
          <p14:tracePt t="4557" x="7337425" y="2106613"/>
          <p14:tracePt t="4564" x="7429500" y="2095500"/>
          <p14:tracePt t="4565" x="7450138" y="2095500"/>
          <p14:tracePt t="4574" x="7480300" y="2095500"/>
          <p14:tracePt t="4576" x="7500938" y="2095500"/>
          <p14:tracePt t="4578" x="7519988" y="2095500"/>
          <p14:tracePt t="4584" x="7551738" y="2095500"/>
          <p14:tracePt t="4585" x="7602538" y="2095500"/>
          <p14:tracePt t="4592" x="7683500" y="2136775"/>
          <p14:tracePt t="4593" x="7745413" y="2157413"/>
          <p14:tracePt t="4601" x="7826375" y="2187575"/>
          <p14:tracePt t="4603" x="7897813" y="2238375"/>
          <p14:tracePt t="4604" x="7978775" y="2289175"/>
          <p14:tracePt t="4616" x="8070850" y="2339975"/>
          <p14:tracePt t="4625" x="8232775" y="2452688"/>
          <p14:tracePt t="4626" x="8405813" y="2584450"/>
          <p14:tracePt t="4634" x="8507413" y="2655888"/>
          <p14:tracePt t="4635" x="8569325" y="2706688"/>
          <p14:tracePt t="4637" x="8650288" y="2767013"/>
          <p14:tracePt t="4646" x="8721725" y="2828925"/>
          <p14:tracePt t="4648" x="8793163" y="2879725"/>
          <p14:tracePt t="4649" x="8843963" y="2930525"/>
          <p14:tracePt t="4658" x="8894763" y="2971800"/>
          <p14:tracePt t="4659" x="8945563" y="3011488"/>
          <p14:tracePt t="4667" x="8986838" y="3052763"/>
          <p14:tracePt t="4669" x="8996363" y="3062288"/>
          <p14:tracePt t="4678" x="8996363" y="3073400"/>
          <p14:tracePt t="4679" x="9005888" y="3082925"/>
          <p14:tracePt t="4680" x="9017000" y="3103563"/>
          <p14:tracePt t="4691" x="9026525" y="3124200"/>
          <p14:tracePt t="4692" x="9047163" y="3163888"/>
          <p14:tracePt t="4700" x="9058275" y="3195638"/>
          <p14:tracePt t="4701" x="9058275" y="3205163"/>
          <p14:tracePt t="4708" x="9067800" y="3214688"/>
          <p14:tracePt t="4714" x="9088438" y="3246438"/>
          <p14:tracePt t="4716" x="9097963" y="3276600"/>
          <p14:tracePt t="4717" x="9109075" y="3316288"/>
          <p14:tracePt t="4727" x="9139238" y="3368675"/>
          <p14:tracePt t="4728" x="9159875" y="3408363"/>
          <p14:tracePt t="4729" x="9178925" y="3459163"/>
          <p14:tracePt t="4737" x="9210675" y="3500438"/>
          <p14:tracePt t="4737" x="9229725" y="3541713"/>
          <p14:tracePt t="4745" x="9250363" y="3592513"/>
          <p14:tracePt t="4757" x="9271000" y="3611563"/>
          <p14:tracePt t="4758" x="9291638" y="3683000"/>
          <p14:tracePt t="4760" x="9291638" y="3694113"/>
          <p14:tracePt t="4769" x="9301163" y="3703638"/>
          <p14:tracePt t="4770" x="9301163" y="3713163"/>
          <p14:tracePt t="4773" x="9312275" y="3724275"/>
          <p14:tracePt t="4780" x="9312275" y="3733800"/>
          <p14:tracePt t="4781" x="9312275" y="3744913"/>
          <p14:tracePt t="4787" x="9321800" y="3765550"/>
          <p14:tracePt t="4795" x="9321800" y="3784600"/>
          <p14:tracePt t="4808" x="9342438" y="3825875"/>
          <p14:tracePt t="4809" x="9363075" y="3917950"/>
          <p14:tracePt t="4818" x="9372600" y="3937000"/>
          <p14:tracePt t="4819" x="9393238" y="3998913"/>
          <p14:tracePt t="4820" x="9402763" y="4059238"/>
          <p14:tracePt t="4830" x="9423400" y="4121150"/>
          <p14:tracePt t="4832" x="9444038" y="4213225"/>
          <p14:tracePt t="4833" x="9474200" y="4303713"/>
          <p14:tracePt t="4841" x="9494838" y="4375150"/>
          <p14:tracePt t="4844" x="9536113" y="4467225"/>
          <p14:tracePt t="4844" x="9566275" y="4557713"/>
          <p14:tracePt t="4853" x="9596438" y="4629150"/>
          <p14:tracePt t="4855" x="9647238" y="4721225"/>
          <p14:tracePt t="4859" x="9688513" y="4813300"/>
          <p14:tracePt t="4861" x="9718675" y="4884738"/>
          <p14:tracePt t="4873" x="9748838" y="4954588"/>
          <p14:tracePt t="4875" x="9810750" y="5097463"/>
          <p14:tracePt t="4877" x="9840913" y="5127625"/>
          <p14:tracePt t="4886" x="9852025" y="5159375"/>
          <p14:tracePt t="4887" x="9861550" y="5168900"/>
          <p14:tracePt t="4890" x="9861550" y="5178425"/>
          <p14:tracePt t="4898" x="9871075" y="5178425"/>
          <p14:tracePt t="4957" x="9871075" y="5168900"/>
          <p14:tracePt t="4967" x="9871075" y="5159375"/>
          <p14:tracePt t="4968" x="9871075" y="5118100"/>
          <p14:tracePt t="4969" x="9871075" y="5087938"/>
          <p14:tracePt t="4975" x="9871075" y="5037138"/>
          <p14:tracePt t="4976" x="9871075" y="4986338"/>
          <p14:tracePt t="4982" x="9871075" y="4935538"/>
          <p14:tracePt t="4991" x="9871075" y="4894263"/>
          <p14:tracePt t="4992" x="9871075" y="4852988"/>
          <p14:tracePt t="4993" x="9861550" y="4802188"/>
          <p14:tracePt t="4999" x="9852025" y="4762500"/>
          <p14:tracePt t="5000" x="9840913" y="4700588"/>
          <p14:tracePt t="5008" x="9831388" y="4640263"/>
          <p14:tracePt t="5010" x="9820275" y="4598988"/>
          <p14:tracePt t="5017" x="9799638" y="4548188"/>
          <p14:tracePt t="5018" x="9780588" y="4497388"/>
          <p14:tracePt t="5026" x="9769475" y="4446588"/>
          <p14:tracePt t="5027" x="9748838" y="4405313"/>
          <p14:tracePt t="5028" x="9739313" y="4375150"/>
          <p14:tracePt t="5037" x="9729788" y="4344988"/>
          <p14:tracePt t="5045" x="9718675" y="4333875"/>
          <p14:tracePt t="5058" x="9709150" y="4314825"/>
          <p14:tracePt t="5059" x="9709150" y="4303713"/>
          <p14:tracePt t="5060" x="9709150" y="4294188"/>
          <p14:tracePt t="5068" x="9709150" y="4283075"/>
          <p14:tracePt t="5069" x="9698038" y="4283075"/>
          <p14:tracePt t="5075" x="9698038" y="4273550"/>
          <p14:tracePt t="5084" x="9688513" y="4264025"/>
          <p14:tracePt t="5107" x="9688513" y="4252913"/>
          <p14:tracePt t="5108" x="9678988" y="4252913"/>
          <p14:tracePt t="5114" x="9678988" y="4243388"/>
          <p14:tracePt t="5124" x="9678988" y="4232275"/>
          <p14:tracePt t="5131" x="9667875" y="4232275"/>
          <p14:tracePt t="5141" x="9667875" y="4222750"/>
          <p14:tracePt t="5142" x="9658350" y="4222750"/>
          <p14:tracePt t="5147" x="9658350" y="4213225"/>
          <p14:tracePt t="5149" x="9647238" y="4213225"/>
          <p14:tracePt t="5158" x="9647238" y="4202113"/>
          <p14:tracePt t="5160" x="9637713" y="4202113"/>
          <p14:tracePt t="5165" x="9628188" y="4192588"/>
          <p14:tracePt t="5173" x="9617075" y="4192588"/>
          <p14:tracePt t="5175" x="9617075" y="4181475"/>
          <p14:tracePt t="5176" x="9607550" y="4181475"/>
          <p14:tracePt t="5181" x="9607550" y="4171950"/>
          <p14:tracePt t="5190" x="9596438" y="4160838"/>
          <p14:tracePt t="5192" x="9586913" y="4160838"/>
          <p14:tracePt t="5199" x="9586913" y="4151313"/>
          <p14:tracePt t="5200" x="9575800" y="4141788"/>
          <p14:tracePt t="5211" x="9575800" y="4130675"/>
          <p14:tracePt t="5212" x="9566275" y="4121150"/>
          <p14:tracePt t="5225" x="9556750" y="4110038"/>
          <p14:tracePt t="5228" x="9545638" y="4090988"/>
          <p14:tracePt t="5243" x="9545638" y="4079875"/>
          <p14:tracePt t="5244" x="9536113" y="4079875"/>
          <p14:tracePt t="5249" x="9536113" y="4070350"/>
          <p14:tracePt t="5256" x="9525000" y="4059238"/>
          <p14:tracePt t="5265" x="9525000" y="4049713"/>
          <p14:tracePt t="5267" x="9515475" y="4040188"/>
          <p14:tracePt t="5268" x="9505950" y="4029075"/>
          <p14:tracePt t="5278" x="9505950" y="4019550"/>
          <p14:tracePt t="5286" x="9505950" y="4008438"/>
          <p14:tracePt t="5288" x="9494838" y="4008438"/>
          <p14:tracePt t="5291" x="9494838" y="3998913"/>
          <p14:tracePt t="5303" x="9485313" y="3998913"/>
          <p14:tracePt t="5304" x="9485313" y="3989388"/>
          <p14:tracePt t="5495" x="9474200" y="3998913"/>
          <p14:tracePt t="5508" x="9444038" y="4008438"/>
          <p14:tracePt t="5509" x="9383713" y="4059238"/>
          <p14:tracePt t="5510" x="9383713" y="4079875"/>
          <p14:tracePt t="5518" x="9351963" y="4100513"/>
          <p14:tracePt t="5519" x="9332913" y="4110038"/>
          <p14:tracePt t="5527" x="9301163" y="4130675"/>
          <p14:tracePt t="5528" x="9282113" y="4151313"/>
          <p14:tracePt t="5537" x="9271000" y="4160838"/>
          <p14:tracePt t="5538" x="9250363" y="4181475"/>
          <p14:tracePt t="5540" x="9199563" y="4192588"/>
          <p14:tracePt t="5559" x="9077325" y="4303713"/>
          <p14:tracePt t="5561" x="9047163" y="4324350"/>
          <p14:tracePt t="5563" x="9037638" y="4333875"/>
          <p14:tracePt t="5577" x="8996363" y="4365625"/>
          <p14:tracePt t="5578" x="8936038" y="4384675"/>
          <p14:tracePt t="5586" x="8936038" y="4395788"/>
          <p14:tracePt t="5587" x="8924925" y="4395788"/>
          <p14:tracePt t="5597" x="8924925" y="4405313"/>
          <p14:tracePt t="5639" x="8924925" y="4395788"/>
          <p14:tracePt t="5651" x="8924925" y="4375150"/>
          <p14:tracePt t="5656" x="8924925" y="4344988"/>
          <p14:tracePt t="5662" x="8924925" y="4324350"/>
          <p14:tracePt t="5663" x="8924925" y="4273550"/>
          <p14:tracePt t="5669" x="8924925" y="4232275"/>
          <p14:tracePt t="5675" x="8924925" y="4222750"/>
          <p14:tracePt t="5680" x="8924925" y="4181475"/>
          <p14:tracePt t="5682" x="8924925" y="4171950"/>
          <p14:tracePt t="5683" x="8924925" y="4151313"/>
          <p14:tracePt t="5690" x="8924925" y="4121150"/>
          <p14:tracePt t="5695" x="8924925" y="4110038"/>
          <p14:tracePt t="5696" x="8924925" y="4100513"/>
          <p14:tracePt t="5707" x="8924925" y="4090988"/>
          <p14:tracePt t="5709" x="8924925" y="4070350"/>
          <p14:tracePt t="5723" x="8924925" y="4059238"/>
          <p14:tracePt t="5725" x="8936038" y="4059238"/>
          <p14:tracePt t="5734" x="8945563" y="4059238"/>
          <p14:tracePt t="6007" x="8945563" y="4049713"/>
          <p14:tracePt t="6017" x="8945563" y="4040188"/>
          <p14:tracePt t="6018" x="8986838" y="4008438"/>
          <p14:tracePt t="6025" x="8986838" y="3998913"/>
          <p14:tracePt t="6031" x="8996363" y="3998913"/>
          <p14:tracePt t="6038" x="8996363" y="3989388"/>
          <p14:tracePt t="6046" x="9005888" y="3978275"/>
          <p14:tracePt t="6047" x="9005888" y="3968750"/>
          <p14:tracePt t="6058" x="9017000" y="3968750"/>
          <p14:tracePt t="6059" x="9026525" y="3968750"/>
          <p14:tracePt t="6064" x="9026525" y="3957638"/>
          <p14:tracePt t="6069" x="9037638" y="3957638"/>
          <p14:tracePt t="6071" x="9047163" y="3948113"/>
          <p14:tracePt t="6079" x="9047163" y="3937000"/>
          <p14:tracePt t="6085" x="9058275" y="3937000"/>
          <p14:tracePt t="6091" x="9058275" y="3927475"/>
          <p14:tracePt t="6096" x="9067800" y="3927475"/>
          <p14:tracePt t="6097" x="9067800" y="3917950"/>
          <p14:tracePt t="6098" x="9077325" y="3906838"/>
          <p14:tracePt t="6108" x="9088438" y="3906838"/>
          <p14:tracePt t="6114" x="9088438" y="3897313"/>
          <p14:tracePt t="6115" x="9097963" y="3897313"/>
          <p14:tracePt t="6125" x="9097963" y="3886200"/>
          <p14:tracePt t="6126" x="9109075" y="3886200"/>
          <p14:tracePt t="6395" x="9109075" y="3876675"/>
          <p14:tracePt t="6403" x="9118600" y="3867150"/>
          <p14:tracePt t="6407" x="9128125" y="3856038"/>
          <p14:tracePt t="6417" x="9139238" y="3856038"/>
          <p14:tracePt t="7321" x="9109075" y="3835400"/>
          <p14:tracePt t="7332" x="9077325" y="3835400"/>
          <p14:tracePt t="7333" x="9026525" y="3816350"/>
          <p14:tracePt t="7340" x="8975725" y="3795713"/>
          <p14:tracePt t="7347" x="8945563" y="3795713"/>
          <p14:tracePt t="7348" x="8894763" y="3775075"/>
          <p14:tracePt t="7355" x="8874125" y="3765550"/>
          <p14:tracePt t="7363" x="8843963" y="3754438"/>
          <p14:tracePt t="7364" x="8802688" y="3744913"/>
          <p14:tracePt t="7365" x="8742363" y="3724275"/>
          <p14:tracePt t="7373" x="8701088" y="3703638"/>
          <p14:tracePt t="7375" x="8640763" y="3683000"/>
          <p14:tracePt t="7376" x="8578850" y="3662363"/>
          <p14:tracePt t="7385" x="8507413" y="3643313"/>
          <p14:tracePt t="7386" x="8435975" y="3611563"/>
          <p14:tracePt t="7394" x="8375650" y="3592513"/>
          <p14:tracePt t="7396" x="8294688" y="3571875"/>
          <p14:tracePt t="7397" x="8223250" y="3541713"/>
          <p14:tracePt t="7405" x="8151813" y="3521075"/>
          <p14:tracePt t="7407" x="8070850" y="3489325"/>
          <p14:tracePt t="7408" x="8008938" y="3459163"/>
          <p14:tracePt t="7417" x="7958138" y="3429000"/>
          <p14:tracePt t="7419" x="7877175" y="3398838"/>
          <p14:tracePt t="7420" x="7805738" y="3357563"/>
          <p14:tracePt t="7430" x="7724775" y="3327400"/>
          <p14:tracePt t="7431" x="7642225" y="3297238"/>
          <p14:tracePt t="7432" x="7581900" y="3276600"/>
          <p14:tracePt t="7440" x="7500938" y="3246438"/>
          <p14:tracePt t="7447" x="7429500" y="3225800"/>
          <p14:tracePt t="7448" x="7277100" y="3184525"/>
          <p14:tracePt t="7456" x="7205663" y="3144838"/>
          <p14:tracePt t="7463" x="7143750" y="3124200"/>
          <p14:tracePt t="7464" x="7104063" y="3124200"/>
          <p14:tracePt t="7465" x="7053263" y="3103563"/>
          <p14:tracePt t="7473" x="7032625" y="3082925"/>
          <p14:tracePt t="7474" x="6981825" y="3073400"/>
          <p14:tracePt t="7475" x="6950075" y="3062288"/>
          <p14:tracePt t="7486" x="6940550" y="3052763"/>
          <p14:tracePt t="7490" x="6931025" y="3052763"/>
          <p14:tracePt t="7825" x="6931025" y="3073400"/>
          <p14:tracePt t="7836" x="6931025" y="3092450"/>
          <p14:tracePt t="7916" x="6919913" y="3092450"/>
          <p14:tracePt t="7924" x="6910388" y="3092450"/>
          <p14:tracePt t="7926" x="6899275" y="3082925"/>
          <p14:tracePt t="7932" x="6889750" y="3082925"/>
          <p14:tracePt t="7934" x="6880225" y="3073400"/>
          <p14:tracePt t="7940" x="6848475" y="3062288"/>
          <p14:tracePt t="7948" x="6829425" y="3062288"/>
          <p14:tracePt t="7949" x="6797675" y="3041650"/>
          <p14:tracePt t="7957" x="6788150" y="3032125"/>
          <p14:tracePt t="7959" x="6778625" y="3032125"/>
          <p14:tracePt t="7965" x="6767513" y="3032125"/>
          <p14:tracePt t="7975" x="6757988" y="3022600"/>
          <p14:tracePt t="7984" x="6746875" y="3022600"/>
          <p14:tracePt t="7991" x="6737350" y="3011488"/>
          <p14:tracePt t="7998" x="6716713" y="3011488"/>
          <p14:tracePt t="8008" x="6707188" y="3001963"/>
          <p14:tracePt t="8018" x="6707188" y="2990850"/>
          <p14:tracePt t="8019" x="6696075" y="2990850"/>
          <p14:tracePt t="8020" x="6686550" y="2981325"/>
          <p14:tracePt t="8030" x="6675438" y="2981325"/>
          <p14:tracePt t="8031" x="6675438" y="2971800"/>
          <p14:tracePt t="8032" x="6665913" y="2971800"/>
          <p14:tracePt t="8037" x="6656388" y="2960688"/>
          <p14:tracePt t="8057" x="6645275" y="2940050"/>
          <p14:tracePt t="8065" x="6635750" y="2940050"/>
          <p14:tracePt t="8070" x="6635750" y="2930525"/>
          <p14:tracePt t="8077" x="6624638" y="2921000"/>
          <p14:tracePt t="8085" x="6624638" y="2909888"/>
          <p14:tracePt t="8086" x="6615113" y="2909888"/>
          <p14:tracePt t="8092" x="6615113" y="2900363"/>
          <p14:tracePt t="8099" x="6605588" y="2889250"/>
          <p14:tracePt t="8108" x="6594475" y="2879725"/>
          <p14:tracePt t="8116" x="6594475" y="2868613"/>
          <p14:tracePt t="8117" x="6584950" y="2868613"/>
          <p14:tracePt t="8140" x="6573838" y="2859088"/>
          <p14:tracePt t="8275" x="6584950" y="2849563"/>
          <p14:tracePt t="8286" x="6594475" y="2849563"/>
          <p14:tracePt t="8293" x="6624638" y="2838450"/>
          <p14:tracePt t="8294" x="6635750" y="2828925"/>
          <p14:tracePt t="8302" x="6645275" y="2828925"/>
          <p14:tracePt t="8303" x="6645275" y="2817813"/>
          <p14:tracePt t="8310" x="6665913" y="2817813"/>
          <p14:tracePt t="8323" x="6675438" y="2817813"/>
          <p14:tracePt t="8333" x="6686550" y="2828925"/>
          <p14:tracePt t="8431" x="6696075" y="2849563"/>
          <p14:tracePt t="8441" x="6746875" y="2900363"/>
          <p14:tracePt t="8442" x="6808788" y="2971800"/>
          <p14:tracePt t="8450" x="6829425" y="2990850"/>
          <p14:tracePt t="8451" x="6869113" y="3032125"/>
          <p14:tracePt t="8459" x="6919913" y="3082925"/>
          <p14:tracePt t="8461" x="6931025" y="3082925"/>
          <p14:tracePt t="8462" x="6950075" y="3113088"/>
          <p14:tracePt t="8472" x="6970713" y="3144838"/>
          <p14:tracePt t="8474" x="7011988" y="3195638"/>
          <p14:tracePt t="8475" x="7042150" y="3225800"/>
          <p14:tracePt t="8484" x="7053263" y="3255963"/>
          <p14:tracePt t="8485" x="7072313" y="3306763"/>
          <p14:tracePt t="8486" x="7104063" y="3348038"/>
          <p14:tracePt t="8496" x="7123113" y="3378200"/>
          <p14:tracePt t="8497" x="7154863" y="3438525"/>
          <p14:tracePt t="8499" x="7175500" y="3489325"/>
          <p14:tracePt t="8507" x="7205663" y="3541713"/>
          <p14:tracePt t="8514" x="7245350" y="3592513"/>
          <p14:tracePt t="8515" x="7296150" y="3733800"/>
          <p14:tracePt t="8523" x="7316788" y="3775075"/>
          <p14:tracePt t="8525" x="7367588" y="3856038"/>
          <p14:tracePt t="8526" x="7408863" y="3917950"/>
          <p14:tracePt t="8534" x="7450138" y="3978275"/>
          <p14:tracePt t="8535" x="7489825" y="4049713"/>
          <p14:tracePt t="8545" x="7540625" y="4110038"/>
          <p14:tracePt t="8546" x="7612063" y="4243388"/>
          <p14:tracePt t="8555" x="7653338" y="4314825"/>
          <p14:tracePt t="8558" x="7683500" y="4384675"/>
          <p14:tracePt t="8559" x="7713663" y="4446588"/>
          <p14:tracePt t="8567" x="7745413" y="4518025"/>
          <p14:tracePt t="8569" x="7775575" y="4598988"/>
          <p14:tracePt t="8570" x="7805738" y="4660900"/>
          <p14:tracePt t="8581" x="7826375" y="4730750"/>
          <p14:tracePt t="8582" x="7897813" y="4894263"/>
          <p14:tracePt t="8591" x="7927975" y="4954588"/>
          <p14:tracePt t="8598" x="7988300" y="5108575"/>
          <p14:tracePt t="8599" x="8008938" y="5159375"/>
          <p14:tracePt t="8607" x="8039100" y="5219700"/>
          <p14:tracePt t="8614" x="8070850" y="5300663"/>
          <p14:tracePt t="8615" x="8131175" y="5402263"/>
          <p14:tracePt t="8623" x="8161338" y="5464175"/>
          <p14:tracePt t="8625" x="8202613" y="5535613"/>
          <p14:tracePt t="8626" x="8232775" y="5575300"/>
          <p14:tracePt t="8636" x="8262938" y="5607050"/>
          <p14:tracePt t="8637" x="8283575" y="5646738"/>
          <p14:tracePt t="8641" x="8294688" y="5657850"/>
          <p14:tracePt t="8642" x="8324850" y="5697538"/>
          <p14:tracePt t="8651" x="8345488" y="5729288"/>
          <p14:tracePt t="8652" x="8366125" y="5759450"/>
          <p14:tracePt t="8660" x="8385175" y="5789613"/>
          <p14:tracePt t="8661" x="8426450" y="5830888"/>
          <p14:tracePt t="8662" x="8467725" y="5861050"/>
          <p14:tracePt t="8671" x="8507413" y="5881688"/>
          <p14:tracePt t="8673" x="8548688" y="5921375"/>
          <p14:tracePt t="8692" x="8609013" y="5953125"/>
          <p14:tracePt t="8693" x="8853488" y="6064250"/>
          <p14:tracePt t="8695" x="8945563" y="6094413"/>
          <p14:tracePt t="8705" x="9017000" y="6115050"/>
          <p14:tracePt t="8708" x="9109075" y="6135688"/>
          <p14:tracePt t="8709" x="9178925" y="6156325"/>
          <p14:tracePt t="8710" x="9250363" y="6176963"/>
          <p14:tracePt t="8719" x="9342438" y="6196013"/>
          <p14:tracePt t="8720" x="9423400" y="6207125"/>
          <p14:tracePt t="8730" x="9485313" y="6216650"/>
          <p14:tracePt t="8736" x="9556750" y="6216650"/>
          <p14:tracePt t="8741" x="9709150" y="6196013"/>
          <p14:tracePt t="8743" x="9810750" y="6186488"/>
          <p14:tracePt t="8751" x="9882188" y="6176963"/>
          <p14:tracePt t="8752" x="9942513" y="6156325"/>
          <p14:tracePt t="8760" x="10025063" y="6135688"/>
          <p14:tracePt t="8761" x="10085388" y="6105525"/>
          <p14:tracePt t="8762" x="10126663" y="6084888"/>
          <p14:tracePt t="8771" x="10166350" y="6064250"/>
          <p14:tracePt t="8773" x="10237788" y="6022975"/>
          <p14:tracePt t="8790" x="10279063" y="5992813"/>
          <p14:tracePt t="8791" x="10401300" y="5861050"/>
          <p14:tracePt t="8802" x="10431463" y="5819775"/>
          <p14:tracePt t="8804" x="10472738" y="5738813"/>
          <p14:tracePt t="8814" x="10491788" y="5688013"/>
          <p14:tracePt t="8823" x="10502900" y="5586413"/>
          <p14:tracePt t="8825" x="10502900" y="5383213"/>
          <p14:tracePt t="8826" x="10472738" y="5291138"/>
          <p14:tracePt t="8835" x="10452100" y="5210175"/>
          <p14:tracePt t="8836" x="10421938" y="5118100"/>
          <p14:tracePt t="8844" x="10390188" y="5037138"/>
          <p14:tracePt t="8845" x="10360025" y="4954588"/>
          <p14:tracePt t="8847" x="10329863" y="4894263"/>
          <p14:tracePt t="8856" x="10279063" y="4813300"/>
          <p14:tracePt t="8858" x="10237788" y="4730750"/>
          <p14:tracePt t="8859" x="10186988" y="4640263"/>
          <p14:tracePt t="8869" x="10145713" y="4538663"/>
          <p14:tracePt t="8870" x="10055225" y="4344988"/>
          <p14:tracePt t="8878" x="10004425" y="4243388"/>
          <p14:tracePt t="8879" x="9963150" y="4141788"/>
          <p14:tracePt t="8887" x="9912350" y="4049713"/>
          <p14:tracePt t="8888" x="9871075" y="3957638"/>
          <p14:tracePt t="8896" x="9820275" y="3856038"/>
          <p14:tracePt t="8898" x="9780588" y="3765550"/>
          <p14:tracePt t="8899" x="9729788" y="3652838"/>
          <p14:tracePt t="8908" x="9678988" y="3551238"/>
          <p14:tracePt t="8910" x="9628188" y="3438525"/>
          <p14:tracePt t="8911" x="9575800" y="3357563"/>
          <p14:tracePt t="8920" x="9515475" y="3255963"/>
          <p14:tracePt t="8923" x="9474200" y="3154363"/>
          <p14:tracePt t="8925" x="9423400" y="3073400"/>
          <p14:tracePt t="8926" x="9372600" y="3001963"/>
          <p14:tracePt t="8936" x="9312275" y="2900363"/>
          <p14:tracePt t="8937" x="9271000" y="2838450"/>
          <p14:tracePt t="8940" x="9220200" y="2757488"/>
          <p14:tracePt t="8941" x="9178925" y="2697163"/>
          <p14:tracePt t="8951" x="9139238" y="2635250"/>
          <p14:tracePt t="8953" x="9109075" y="2584450"/>
          <p14:tracePt t="8954" x="9088438" y="2543175"/>
          <p14:tracePt t="8964" x="9058275" y="2503488"/>
          <p14:tracePt t="8965" x="9058275" y="2492375"/>
          <p14:tracePt t="8967" x="9026525" y="2462213"/>
          <p14:tracePt t="8975" x="9005888" y="2432050"/>
          <p14:tracePt t="8979" x="8996363" y="2420938"/>
          <p14:tracePt t="8986" x="8986838" y="2401888"/>
          <p14:tracePt t="8987" x="8975725" y="2390775"/>
          <p14:tracePt t="8996" x="8966200" y="2390775"/>
          <p14:tracePt t="8997" x="8966200" y="2381250"/>
          <p14:tracePt t="8998" x="8955088" y="2381250"/>
          <p14:tracePt t="9003" x="8955088" y="2370138"/>
          <p14:tracePt t="9009" x="8945563" y="2370138"/>
          <p14:tracePt t="9015" x="8945563" y="2360613"/>
          <p14:tracePt t="9090" x="8936038" y="2360613"/>
          <p14:tracePt t="9109" x="8936038" y="2370138"/>
          <p14:tracePt t="9117" x="8924925" y="2381250"/>
          <p14:tracePt t="9124" x="8915400" y="2401888"/>
          <p14:tracePt t="9126" x="8904288" y="2411413"/>
          <p14:tracePt t="9127" x="8904288" y="2420938"/>
          <p14:tracePt t="9135" x="8894763" y="2420938"/>
          <p14:tracePt t="9136" x="8885238" y="2441575"/>
          <p14:tracePt t="9144" x="8874125" y="2452688"/>
          <p14:tracePt t="9150" x="8874125" y="2473325"/>
          <p14:tracePt t="9158" x="8864600" y="2503488"/>
          <p14:tracePt t="9165" x="8864600" y="2524125"/>
          <p14:tracePt t="9166" x="8853488" y="2533650"/>
          <p14:tracePt t="9167" x="8853488" y="2543175"/>
          <p14:tracePt t="9173" x="8853488" y="2554288"/>
          <p14:tracePt t="9180" x="8843963" y="2584450"/>
          <p14:tracePt t="9181" x="8832850" y="2593975"/>
          <p14:tracePt t="9182" x="8832850" y="2625725"/>
          <p14:tracePt t="9190" x="8823325" y="2655888"/>
          <p14:tracePt t="9199" x="8823325" y="2697163"/>
          <p14:tracePt t="9200" x="8813800" y="2736850"/>
          <p14:tracePt t="9207" x="8813800" y="2767013"/>
          <p14:tracePt t="9213" x="8813800" y="2787650"/>
          <p14:tracePt t="9214" x="8813800" y="2808288"/>
          <p14:tracePt t="9215" x="8813800" y="2838450"/>
          <p14:tracePt t="9223" x="8813800" y="2849563"/>
          <p14:tracePt t="9225" x="8813800" y="2889250"/>
          <p14:tracePt t="9226" x="8813800" y="2921000"/>
          <p14:tracePt t="9231" x="8823325" y="2951163"/>
          <p14:tracePt t="9240" x="8823325" y="2960688"/>
          <p14:tracePt t="9246" x="8832850" y="2971800"/>
          <p14:tracePt t="9247" x="8832850" y="2981325"/>
          <p14:tracePt t="9257" x="8832850" y="2990850"/>
          <p14:tracePt t="9258" x="8853488" y="3022600"/>
          <p14:tracePt t="9273" x="8853488" y="3032125"/>
          <p14:tracePt t="9275" x="8864600" y="3032125"/>
          <p14:tracePt t="9276" x="8864600" y="3041650"/>
          <p14:tracePt t="9283" x="8874125" y="3052763"/>
          <p14:tracePt t="9295" x="8874125" y="3062288"/>
          <p14:tracePt t="9296" x="8885238" y="3062288"/>
          <p14:tracePt t="9297" x="8885238" y="3073400"/>
          <p14:tracePt t="9306" x="8894763" y="3082925"/>
          <p14:tracePt t="9308" x="8904288" y="3082925"/>
          <p14:tracePt t="9314" x="8904288" y="3092450"/>
          <p14:tracePt t="9315" x="8924925" y="3113088"/>
          <p14:tracePt t="9317" x="8936038" y="3113088"/>
          <p14:tracePt t="9325" x="8936038" y="3124200"/>
          <p14:tracePt t="9326" x="8955088" y="3144838"/>
          <p14:tracePt t="9333" x="8966200" y="3144838"/>
          <p14:tracePt t="9341" x="8975725" y="3154363"/>
          <p14:tracePt t="9342" x="8986838" y="3163888"/>
          <p14:tracePt t="9354" x="9005888" y="3175000"/>
          <p14:tracePt t="9375" x="9026525" y="3195638"/>
          <p14:tracePt t="9376" x="9037638" y="3195638"/>
          <p14:tracePt t="9385" x="9047163" y="3205163"/>
          <p14:tracePt t="9394" x="9058275" y="3205163"/>
          <p14:tracePt t="9395" x="9058275" y="3214688"/>
          <p14:tracePt t="9400" x="9067800" y="3214688"/>
          <p14:tracePt t="9406" x="9077325" y="3225800"/>
          <p14:tracePt t="9408" x="9097963" y="3235325"/>
          <p14:tracePt t="9416" x="9118600" y="3246438"/>
          <p14:tracePt t="9418" x="9139238" y="3255963"/>
          <p14:tracePt t="9427" x="9139238" y="3265488"/>
          <p14:tracePt t="9433" x="9159875" y="3265488"/>
          <p14:tracePt t="9434" x="9169400" y="3276600"/>
          <p14:tracePt t="9441" x="9178925" y="3286125"/>
          <p14:tracePt t="9448" x="9210675" y="3306763"/>
          <p14:tracePt t="9449" x="9261475" y="3327400"/>
          <p14:tracePt t="9458" x="9271000" y="3336925"/>
          <p14:tracePt t="9570" x="9271000" y="3348038"/>
          <p14:tracePt t="9579" x="9261475" y="3357563"/>
          <p14:tracePt t="9581" x="9250363" y="3368675"/>
          <p14:tracePt t="9582" x="9240838" y="3378200"/>
          <p14:tracePt t="9591" x="9240838" y="3387725"/>
          <p14:tracePt t="9598" x="9220200" y="3408363"/>
          <p14:tracePt t="9599" x="9199563" y="3429000"/>
          <p14:tracePt t="9609" x="9169400" y="3449638"/>
          <p14:tracePt t="9617" x="9128125" y="3489325"/>
          <p14:tracePt t="9618" x="9058275" y="3530600"/>
          <p14:tracePt t="9627" x="9037638" y="3551238"/>
          <p14:tracePt t="9629" x="9026525" y="3560763"/>
          <p14:tracePt t="9630" x="8975725" y="3581400"/>
          <p14:tracePt t="9639" x="8936038" y="3602038"/>
          <p14:tracePt t="9641" x="8904288" y="3611563"/>
          <p14:tracePt t="9642" x="8864600" y="3632200"/>
          <p14:tracePt t="9650" x="8823325" y="3652838"/>
          <p14:tracePt t="9652" x="8772525" y="3673475"/>
          <p14:tracePt t="9658" x="8731250" y="3683000"/>
          <p14:tracePt t="9661" x="8721725" y="3694113"/>
          <p14:tracePt t="9662" x="8701088" y="3694113"/>
          <p14:tracePt t="9669" x="8691563" y="3703638"/>
          <p14:tracePt t="9670" x="8659813" y="3703638"/>
          <p14:tracePt t="9677" x="8629650" y="3713163"/>
          <p14:tracePt t="9691" x="8589963" y="3724275"/>
          <p14:tracePt t="9698" x="8578850" y="3733800"/>
          <p14:tracePt t="9795" x="8609013" y="3733800"/>
          <p14:tracePt t="9804" x="8620125" y="3733800"/>
          <p14:tracePt t="9809" x="8670925" y="3744913"/>
          <p14:tracePt t="9824" x="8904288" y="3795713"/>
          <p14:tracePt t="9832" x="8975725" y="3805238"/>
          <p14:tracePt t="9833" x="9058275" y="3816350"/>
          <p14:tracePt t="9841" x="9159875" y="3846513"/>
          <p14:tracePt t="9848" x="9282113" y="3867150"/>
          <p14:tracePt t="9849" x="9525000" y="3906838"/>
          <p14:tracePt t="9857" x="9658350" y="3927475"/>
          <p14:tracePt t="9859" x="9810750" y="3957638"/>
          <p14:tracePt t="9861" x="9932988" y="3968750"/>
          <p14:tracePt t="9871" x="10064750" y="3989388"/>
          <p14:tracePt t="9873" x="10207625" y="4019550"/>
          <p14:tracePt t="9874" x="10309225" y="4029075"/>
          <p14:tracePt t="9875" x="10410825" y="4049713"/>
          <p14:tracePt t="9889" x="10523538" y="4059238"/>
          <p14:tracePt t="9891" x="10634663" y="4079875"/>
          <p14:tracePt t="9892" x="10645775" y="4079875"/>
          <p14:tracePt t="9900" x="10655300" y="4079875"/>
          <p14:tracePt t="9941" x="10645775" y="4079875"/>
          <p14:tracePt t="9952" x="10634663" y="4090988"/>
          <p14:tracePt t="9960" x="10574338" y="4090988"/>
          <p14:tracePt t="9961" x="10502900" y="4090988"/>
          <p14:tracePt t="9967" x="10421938" y="4090988"/>
          <p14:tracePt t="9968" x="10318750" y="4090988"/>
          <p14:tracePt t="9975" x="10198100" y="4090988"/>
          <p14:tracePt t="9976" x="10075863" y="4079875"/>
          <p14:tracePt t="9983" x="10004425" y="4079875"/>
          <p14:tracePt t="9984" x="9891713" y="4059238"/>
          <p14:tracePt t="9991" x="9780588" y="4049713"/>
          <p14:tracePt t="9997" x="9688513" y="4040188"/>
          <p14:tracePt t="9999" x="9575800" y="4029075"/>
          <p14:tracePt t="10001" x="9455150" y="4019550"/>
          <p14:tracePt t="10011" x="9372600" y="4008438"/>
          <p14:tracePt t="10012" x="9261475" y="3978275"/>
          <p14:tracePt t="10013" x="9159875" y="3968750"/>
          <p14:tracePt t="10022" x="9067800" y="3957638"/>
          <p14:tracePt t="10024" x="8996363" y="3948113"/>
          <p14:tracePt t="10025" x="8936038" y="3948113"/>
          <p14:tracePt t="10033" x="8874125" y="3937000"/>
          <p14:tracePt t="10034" x="8832850" y="3927475"/>
          <p14:tracePt t="10042" x="8823325" y="3927475"/>
          <p14:tracePt t="10044" x="8813800" y="3927475"/>
          <p14:tracePt t="10057" x="8802688" y="3927475"/>
          <p14:tracePt t="10143" x="8823325" y="3927475"/>
          <p14:tracePt t="10160" x="8832850" y="3927475"/>
          <p14:tracePt t="10165" x="8864600" y="3927475"/>
          <p14:tracePt t="10170" x="8904288" y="3927475"/>
          <p14:tracePt t="10177" x="8936038" y="3927475"/>
          <p14:tracePt t="10178" x="8955088" y="3917950"/>
          <p14:tracePt t="10185" x="8975725" y="3917950"/>
          <p14:tracePt t="10186" x="9026525" y="3917950"/>
          <p14:tracePt t="10187" x="9067800" y="3906838"/>
          <p14:tracePt t="10194" x="9109075" y="3897313"/>
          <p14:tracePt t="10200" x="9169400" y="3897313"/>
          <p14:tracePt t="10202" x="9220200" y="3886200"/>
          <p14:tracePt t="10208" x="9261475" y="3886200"/>
          <p14:tracePt t="10214" x="9321800" y="3886200"/>
          <p14:tracePt t="10215" x="9383713" y="3876675"/>
          <p14:tracePt t="10216" x="9423400" y="3867150"/>
          <p14:tracePt t="10224" x="9464675" y="3867150"/>
          <p14:tracePt t="10230" x="9494838" y="3856038"/>
          <p14:tracePt t="10231" x="9505950" y="3856038"/>
          <p14:tracePt t="10232" x="9515475" y="3856038"/>
          <p14:tracePt t="10240" x="9545638" y="3846513"/>
          <p14:tracePt t="10247" x="9556750" y="3846513"/>
          <p14:tracePt t="10250" x="9566275" y="3846513"/>
          <p14:tracePt t="10326" x="9556750" y="3846513"/>
          <p14:tracePt t="10335" x="9525000" y="3846513"/>
          <p14:tracePt t="10337" x="9505950" y="3846513"/>
          <p14:tracePt t="10344" x="9455150" y="3846513"/>
          <p14:tracePt t="10345" x="9393238" y="3846513"/>
          <p14:tracePt t="10351" x="9312275" y="3846513"/>
          <p14:tracePt t="10352" x="9240838" y="3846513"/>
          <p14:tracePt t="10359" x="9178925" y="3835400"/>
          <p14:tracePt t="10360" x="9118600" y="3835400"/>
          <p14:tracePt t="10366" x="9047163" y="3825875"/>
          <p14:tracePt t="10373" x="8975725" y="3816350"/>
          <p14:tracePt t="10381" x="8864600" y="3795713"/>
          <p14:tracePt t="10382" x="8813800" y="3784600"/>
          <p14:tracePt t="10390" x="8763000" y="3765550"/>
          <p14:tracePt t="10393" x="8742363" y="3765550"/>
          <p14:tracePt t="10399" x="8712200" y="3754438"/>
          <p14:tracePt t="10400" x="8712200" y="3744913"/>
          <p14:tracePt t="10412" x="8701088" y="3744913"/>
          <p14:tracePt t="10424" x="8691563" y="3744913"/>
          <p14:tracePt t="10469" x="8701088" y="3744913"/>
          <p14:tracePt t="10480" x="8712200" y="3744913"/>
          <p14:tracePt t="10492" x="8763000" y="3744913"/>
          <p14:tracePt t="10493" x="8793163" y="3744913"/>
          <p14:tracePt t="10499" x="8832850" y="3744913"/>
          <p14:tracePt t="10500" x="8864600" y="3744913"/>
          <p14:tracePt t="10507" x="8894763" y="3744913"/>
          <p14:tracePt t="10512" x="8924925" y="3744913"/>
          <p14:tracePt t="10513" x="8966200" y="3744913"/>
          <p14:tracePt t="10524" x="8996363" y="3744913"/>
          <p14:tracePt t="10525" x="9026525" y="3744913"/>
          <p14:tracePt t="10527" x="9047163" y="3744913"/>
          <p14:tracePt t="10528" x="9097963" y="3754438"/>
          <p14:tracePt t="10534" x="9128125" y="3754438"/>
          <p14:tracePt t="10544" x="9159875" y="3754438"/>
          <p14:tracePt t="10546" x="9169400" y="3754438"/>
          <p14:tracePt t="10558" x="9190038" y="3754438"/>
          <p14:tracePt t="10706" x="9190038" y="3744913"/>
          <p14:tracePt t="10713" x="9190038" y="3733800"/>
          <p14:tracePt t="10725" x="9190038" y="3724275"/>
          <p14:tracePt t="10825" x="9199563" y="3724275"/>
          <p14:tracePt t="10833" x="9199563" y="3713163"/>
          <p14:tracePt t="10840" x="9210675" y="3713163"/>
          <p14:tracePt t="10857" x="9210675" y="3703638"/>
          <p14:tracePt t="10866" x="9210675" y="3694113"/>
          <p14:tracePt t="10873" x="9220200" y="3694113"/>
          <p14:tracePt t="10941" x="9229725" y="3694113"/>
          <p14:tracePt t="10951" x="9229725" y="3703638"/>
          <p14:tracePt t="10953" x="9240838" y="3703638"/>
          <p14:tracePt t="10965" x="9250363" y="3713163"/>
          <p14:tracePt t="10973" x="9261475" y="3713163"/>
          <p14:tracePt t="10975" x="9271000" y="3713163"/>
          <p14:tracePt t="10982" x="9282113" y="3713163"/>
          <p14:tracePt t="10990" x="9282113" y="3724275"/>
          <p14:tracePt t="10992" x="9301163" y="3724275"/>
          <p14:tracePt t="10997" x="9301163" y="3733800"/>
          <p14:tracePt t="11008" x="9312275" y="3733800"/>
          <p14:tracePt t="11009" x="9321800" y="3744913"/>
          <p14:tracePt t="11074" x="9321800" y="3694113"/>
          <p14:tracePt t="11082" x="9342438" y="3652838"/>
          <p14:tracePt t="11089" x="9342438" y="3602038"/>
          <p14:tracePt t="11092" x="9351963" y="3560763"/>
          <p14:tracePt t="11093" x="9351963" y="3470275"/>
          <p14:tracePt t="11099" x="9351963" y="3348038"/>
          <p14:tracePt t="11101" x="9351963" y="3246438"/>
          <p14:tracePt t="11107" x="9342438" y="3124200"/>
          <p14:tracePt t="11114" x="9312275" y="2971800"/>
          <p14:tracePt t="11115" x="9282113" y="2849563"/>
          <p14:tracePt t="11116" x="9240838" y="2716213"/>
          <p14:tracePt t="11127" x="9178925" y="2563813"/>
          <p14:tracePt t="11128" x="9097963" y="2411413"/>
          <p14:tracePt t="11129" x="9037638" y="2289175"/>
          <p14:tracePt t="11140" x="8945563" y="2146300"/>
          <p14:tracePt t="11143" x="8843963" y="2024063"/>
          <p14:tracePt t="11144" x="8659813" y="1820863"/>
          <p14:tracePt t="11154" x="8548688" y="1719263"/>
          <p14:tracePt t="11158" x="8456613" y="1647825"/>
          <p14:tracePt t="11159" x="8355013" y="1576388"/>
          <p14:tracePt t="11160" x="8262938" y="1516063"/>
          <p14:tracePt t="11174" x="8181975" y="1474788"/>
          <p14:tracePt t="11175" x="8089900" y="1435100"/>
          <p14:tracePt t="11177" x="8070850" y="1414463"/>
          <p14:tracePt t="11188" x="8059738" y="1414463"/>
          <p14:tracePt t="11190" x="8050213" y="1414463"/>
          <p14:tracePt t="11357" x="8059738" y="1465263"/>
          <p14:tracePt t="11368" x="8059738" y="1495425"/>
          <p14:tracePt t="11369" x="8059738" y="1525588"/>
          <p14:tracePt t="11375" x="8059738" y="1536700"/>
          <p14:tracePt t="11376" x="8070850" y="1576388"/>
          <p14:tracePt t="11384" x="8080375" y="1608138"/>
          <p14:tracePt t="11390" x="8089900" y="1638300"/>
          <p14:tracePt t="11397" x="8089900" y="1668463"/>
          <p14:tracePt t="11398" x="8089900" y="1709738"/>
          <p14:tracePt t="11399" x="8101013" y="1739900"/>
          <p14:tracePt t="11407" x="8110538" y="1770063"/>
          <p14:tracePt t="11414" x="8110538" y="1800225"/>
          <p14:tracePt t="11415" x="8121650" y="1882775"/>
          <p14:tracePt t="11425" x="8142288" y="1912938"/>
          <p14:tracePt t="11426" x="8151813" y="1963738"/>
          <p14:tracePt t="11427" x="8151813" y="2005013"/>
          <p14:tracePt t="11437" x="8161338" y="2035175"/>
          <p14:tracePt t="11439" x="8181975" y="2076450"/>
          <p14:tracePt t="11458" x="8193088" y="2116138"/>
          <p14:tracePt t="11462" x="8193088" y="2127250"/>
          <p14:tracePt t="11473" x="8193088" y="2136775"/>
          <p14:tracePt t="11484" x="8193088" y="2146300"/>
          <p14:tracePt t="11490" x="8193088" y="2157413"/>
          <p14:tracePt t="11508" x="8202613" y="2166938"/>
          <p14:tracePt t="11516" x="8202613" y="2178050"/>
          <p14:tracePt t="11525" x="8202613" y="2187575"/>
          <p14:tracePt t="11735" x="8202613" y="2197100"/>
          <p14:tracePt t="11747" x="8202613" y="2208213"/>
          <p14:tracePt t="11758" x="8202613" y="2217738"/>
          <p14:tracePt t="11776" x="8193088" y="2228850"/>
          <p14:tracePt t="11794" x="8193088" y="2238375"/>
          <p14:tracePt t="11807" x="8181975" y="2238375"/>
          <p14:tracePt t="11839" x="8172450" y="2238375"/>
          <p14:tracePt t="11847" x="8161338" y="2238375"/>
          <p14:tracePt t="11848" x="8142288" y="2238375"/>
          <p14:tracePt t="11850" x="8089900" y="2238375"/>
          <p14:tracePt t="11855" x="8080375" y="2247900"/>
          <p14:tracePt t="11863" x="8050213" y="2259013"/>
          <p14:tracePt t="11864" x="8020050" y="2259013"/>
          <p14:tracePt t="11871" x="8008938" y="2259013"/>
          <p14:tracePt t="11873" x="7958138" y="2259013"/>
          <p14:tracePt t="11890" x="7918450" y="2279650"/>
          <p14:tracePt t="11891" x="7785100" y="2319338"/>
          <p14:tracePt t="11899" x="7724775" y="2339975"/>
          <p14:tracePt t="11900" x="7662863" y="2360613"/>
          <p14:tracePt t="11908" x="7612063" y="2381250"/>
          <p14:tracePt t="11910" x="7551738" y="2411413"/>
          <p14:tracePt t="11911" x="7500938" y="2441575"/>
          <p14:tracePt t="11919" x="7480300" y="2462213"/>
          <p14:tracePt t="11920" x="7469188" y="2473325"/>
          <p14:tracePt t="11929" x="7469188" y="2482850"/>
          <p14:tracePt t="11931" x="7469188" y="2492375"/>
          <p14:tracePt t="11938" x="7469188" y="2503488"/>
          <p14:tracePt t="11948" x="7480300" y="2503488"/>
          <p14:tracePt t="11959" x="7480300" y="2513013"/>
          <p14:tracePt t="12119" x="7459663" y="2503488"/>
          <p14:tracePt t="12131" x="7459663" y="2492375"/>
          <p14:tracePt t="12132" x="7418388" y="2432050"/>
          <p14:tracePt t="12139" x="7348538" y="2360613"/>
          <p14:tracePt t="12142" x="7286625" y="2289175"/>
          <p14:tracePt t="12142" x="7215188" y="2208213"/>
          <p14:tracePt t="12151" x="7154863" y="2127250"/>
          <p14:tracePt t="12152" x="7083425" y="2044700"/>
          <p14:tracePt t="12161" x="7011988" y="1963738"/>
          <p14:tracePt t="12162" x="6880225" y="1862138"/>
          <p14:tracePt t="12170" x="6829425" y="1820863"/>
          <p14:tracePt t="12173" x="6778625" y="1790700"/>
          <p14:tracePt t="12174" x="6767513" y="1781175"/>
          <p14:tracePt t="12185" x="6757988" y="1770063"/>
          <p14:tracePt t="12194" x="6757988" y="1760538"/>
          <p14:tracePt t="12207" x="6757988" y="1749425"/>
          <p14:tracePt t="12210" x="6757988" y="1739900"/>
          <p14:tracePt t="12255" x="6767513" y="1739900"/>
          <p14:tracePt t="12266" x="6797675" y="1749425"/>
          <p14:tracePt t="12273" x="6829425" y="1760538"/>
          <p14:tracePt t="12280" x="6869113" y="1760538"/>
          <p14:tracePt t="12281" x="6931025" y="1781175"/>
          <p14:tracePt t="12282" x="7011988" y="1800225"/>
          <p14:tracePt t="12290" x="7113588" y="1831975"/>
          <p14:tracePt t="12297" x="7265988" y="1882775"/>
          <p14:tracePt t="12298" x="7418388" y="1933575"/>
          <p14:tracePt t="12299" x="7581900" y="1984375"/>
          <p14:tracePt t="12308" x="7734300" y="2035175"/>
          <p14:tracePt t="12309" x="7897813" y="2076450"/>
          <p14:tracePt t="12310" x="8039100" y="2116138"/>
          <p14:tracePt t="12318" x="8172450" y="2136775"/>
          <p14:tracePt t="12319" x="8294688" y="2157413"/>
          <p14:tracePt t="12329" x="8426450" y="2197100"/>
          <p14:tracePt t="12330" x="8539163" y="2217738"/>
          <p14:tracePt t="12331" x="8670925" y="2259013"/>
          <p14:tracePt t="12341" x="8772525" y="2279650"/>
          <p14:tracePt t="12342" x="8853488" y="2300288"/>
          <p14:tracePt t="12343" x="8924925" y="2309813"/>
          <p14:tracePt t="12353" x="8966200" y="2319338"/>
          <p14:tracePt t="12354" x="8996363" y="2319338"/>
          <p14:tracePt t="12356" x="9005888" y="2319338"/>
          <p14:tracePt t="12364" x="9017000" y="2319338"/>
          <p14:tracePt t="12394" x="9017000" y="2309813"/>
          <p14:tracePt t="12407" x="9017000" y="2300288"/>
          <p14:tracePt t="12412" x="9026525" y="2300288"/>
          <p14:tracePt t="12413" x="9026525" y="2289175"/>
          <p14:tracePt t="12423" x="9026525" y="2268538"/>
          <p14:tracePt t="12426" x="9037638" y="2259013"/>
          <p14:tracePt t="12440" x="9037638" y="2247900"/>
          <p14:tracePt t="12457" x="9037638" y="2238375"/>
          <p14:tracePt t="12606" x="9047163" y="2238375"/>
          <p14:tracePt t="12613" x="9047163" y="2228850"/>
          <p14:tracePt t="12618" x="9077325" y="2228850"/>
          <p14:tracePt t="12624" x="9109075" y="2228850"/>
          <p14:tracePt t="12630" x="9139238" y="2228850"/>
          <p14:tracePt t="12631" x="9169400" y="2228850"/>
          <p14:tracePt t="12640" x="9190038" y="2228850"/>
          <p14:tracePt t="12645" x="9210675" y="2228850"/>
          <p14:tracePt t="12647" x="9229725" y="2228850"/>
          <p14:tracePt t="12656" x="9240838" y="2228850"/>
          <p14:tracePt t="12658" x="9271000" y="2228850"/>
          <p14:tracePt t="12659" x="9282113" y="2228850"/>
          <p14:tracePt t="12660" x="9301163" y="2228850"/>
          <p14:tracePt t="12665" x="9332913" y="2238375"/>
          <p14:tracePt t="12673" x="9372600" y="2247900"/>
          <p14:tracePt t="12680" x="9413875" y="2259013"/>
          <p14:tracePt t="12681" x="9505950" y="2309813"/>
          <p14:tracePt t="12690" x="9556750" y="2351088"/>
          <p14:tracePt t="12691" x="9607550" y="2390775"/>
          <p14:tracePt t="12692" x="9637713" y="2420938"/>
          <p14:tracePt t="12701" x="9678988" y="2473325"/>
          <p14:tracePt t="12702" x="9729788" y="2533650"/>
          <p14:tracePt t="12710" x="9790113" y="2605088"/>
          <p14:tracePt t="12712" x="9831388" y="2676525"/>
          <p14:tracePt t="12713" x="9891713" y="2757488"/>
          <p14:tracePt t="12722" x="9942513" y="2838450"/>
          <p14:tracePt t="12725" x="9972675" y="2909888"/>
          <p14:tracePt t="12725" x="10004425" y="2990850"/>
          <p14:tracePt t="12734" x="10055225" y="3062288"/>
          <p14:tracePt t="12736" x="10094913" y="3113088"/>
          <p14:tracePt t="12737" x="10136188" y="3163888"/>
          <p14:tracePt t="12749" x="10166350" y="3195638"/>
          <p14:tracePt t="12751" x="10177463" y="3195638"/>
          <p14:tracePt t="12969" x="10186988" y="3195638"/>
          <p14:tracePt t="12979" x="10207625" y="3195638"/>
          <p14:tracePt t="12985" x="10217150" y="3195638"/>
          <p14:tracePt t="12986" x="10279063" y="3195638"/>
          <p14:tracePt t="12992" x="10369550" y="3195638"/>
          <p14:tracePt t="12994" x="10472738" y="3184525"/>
          <p14:tracePt t="13000" x="10594975" y="3184525"/>
          <p14:tracePt t="13001" x="10715625" y="3184525"/>
          <p14:tracePt t="13009" x="10848975" y="3184525"/>
          <p14:tracePt t="13010" x="10971213" y="3184525"/>
          <p14:tracePt t="13017" x="11072813" y="3184525"/>
          <p14:tracePt t="13018" x="11183938" y="3195638"/>
          <p14:tracePt t="13020" x="11276013" y="3195638"/>
          <p14:tracePt t="13028" x="11356975" y="3205163"/>
          <p14:tracePt t="13034" x="11418888" y="3214688"/>
          <p14:tracePt t="13041" x="11428413" y="3214688"/>
          <p14:tracePt t="13047" x="11458575" y="3225800"/>
          <p14:tracePt t="13048" x="11490325" y="3235325"/>
          <p14:tracePt t="13060" x="11499850" y="3235325"/>
          <p14:tracePt t="13369" x="11499850" y="3246438"/>
          <p14:tracePt t="13380" x="11479213" y="3276600"/>
          <p14:tracePt t="13381" x="11479213" y="3286125"/>
          <p14:tracePt t="13390" x="11479213" y="3297238"/>
          <p14:tracePt t="13395" x="11479213" y="3306763"/>
          <p14:tracePt t="13407" x="11479213" y="3316288"/>
          <p14:tracePt t="13424" x="11479213" y="3327400"/>
          <p14:tracePt t="13444" x="11479213" y="3336925"/>
          <p14:tracePt t="13530" x="11479213" y="3327400"/>
          <p14:tracePt t="13544" x="11439525" y="3286125"/>
          <p14:tracePt t="13552" x="11407775" y="3265488"/>
          <p14:tracePt t="13561" x="11398250" y="3255963"/>
          <p14:tracePt t="13563" x="11368088" y="3235325"/>
          <p14:tracePt t="13565" x="11347450" y="3214688"/>
          <p14:tracePt t="13574" x="11317288" y="3195638"/>
          <p14:tracePt t="13576" x="11306175" y="3184525"/>
          <p14:tracePt t="13578" x="11266488" y="3154363"/>
          <p14:tracePt t="13586" x="11255375" y="3144838"/>
          <p14:tracePt t="13588" x="11245850" y="3133725"/>
          <p14:tracePt t="13591" x="11234738" y="3133725"/>
          <p14:tracePt t="13592" x="11204575" y="3103563"/>
          <p14:tracePt t="13601" x="11174413" y="3103563"/>
          <p14:tracePt t="13602" x="11164888" y="3103563"/>
          <p14:tracePt t="13607" x="11164888" y="3092450"/>
          <p14:tracePt t="13613" x="11133138" y="3082925"/>
          <p14:tracePt t="13614" x="11102975" y="3052763"/>
          <p14:tracePt t="13625" x="11093450" y="3052763"/>
          <p14:tracePt t="13626" x="11072813" y="3032125"/>
          <p14:tracePt t="13632" x="11052175" y="3022600"/>
          <p14:tracePt t="13633" x="11042650" y="3011488"/>
          <p14:tracePt t="13641" x="11001375" y="2990850"/>
          <p14:tracePt t="13648" x="10971213" y="2960688"/>
          <p14:tracePt t="13649" x="10909300" y="2930525"/>
          <p14:tracePt t="13657" x="10879138" y="2900363"/>
          <p14:tracePt t="13664" x="10858500" y="2889250"/>
          <p14:tracePt t="13665" x="10807700" y="2838450"/>
          <p14:tracePt t="13673" x="10768013" y="2817813"/>
          <p14:tracePt t="13675" x="10768013" y="2808288"/>
          <p14:tracePt t="13676" x="10747375" y="2787650"/>
          <p14:tracePt t="13683" x="10685463" y="2736850"/>
          <p14:tracePt t="13684" x="10634663" y="2697163"/>
          <p14:tracePt t="13692" x="10614025" y="2676525"/>
          <p14:tracePt t="13693" x="10563225" y="2635250"/>
          <p14:tracePt t="13701" x="10523538" y="2593975"/>
          <p14:tracePt t="13702" x="10491788" y="2574925"/>
          <p14:tracePt t="13710" x="10440988" y="2524125"/>
          <p14:tracePt t="13711" x="10390188" y="2482850"/>
          <p14:tracePt t="13712" x="10339388" y="2441575"/>
          <p14:tracePt t="13721" x="10318750" y="2420938"/>
          <p14:tracePt t="13724" x="10288588" y="2381250"/>
          <p14:tracePt t="13725" x="10237788" y="2339975"/>
          <p14:tracePt t="13733" x="10228263" y="2339975"/>
          <p14:tracePt t="13735" x="10198100" y="2309813"/>
          <p14:tracePt t="13736" x="10156825" y="2279650"/>
          <p14:tracePt t="13744" x="10126663" y="2247900"/>
          <p14:tracePt t="13745" x="10094913" y="2228850"/>
          <p14:tracePt t="13753" x="10055225" y="2197100"/>
          <p14:tracePt t="13756" x="10025063" y="2178050"/>
          <p14:tracePt t="13757" x="10013950" y="2166938"/>
          <p14:tracePt t="13767" x="9983788" y="2136775"/>
          <p14:tracePt t="13768" x="9942513" y="2116138"/>
          <p14:tracePt t="13769" x="9932988" y="2106613"/>
          <p14:tracePt t="13779" x="9902825" y="2085975"/>
          <p14:tracePt t="13780" x="9871075" y="2065338"/>
          <p14:tracePt t="13781" x="9861550" y="2065338"/>
          <p14:tracePt t="13789" x="9831388" y="2035175"/>
          <p14:tracePt t="13791" x="9810750" y="2035175"/>
          <p14:tracePt t="13792" x="9810750" y="2024063"/>
          <p14:tracePt t="13799" x="9799638" y="2024063"/>
          <p14:tracePt t="13801" x="9790113" y="2024063"/>
          <p14:tracePt t="13806" x="9790113" y="2014538"/>
          <p14:tracePt t="13813" x="9780588" y="2014538"/>
          <p14:tracePt t="13881" x="9780588" y="2005013"/>
          <p14:tracePt t="13893" x="9769475" y="2005013"/>
          <p14:tracePt t="13898" x="9759950" y="1993900"/>
          <p14:tracePt t="13905" x="9759950" y="1984375"/>
          <p14:tracePt t="13907" x="9729788" y="1963738"/>
          <p14:tracePt t="13908" x="9709150" y="1943100"/>
          <p14:tracePt t="13917" x="9667875" y="1903413"/>
          <p14:tracePt t="13925" x="9637713" y="1871663"/>
          <p14:tracePt t="13926" x="9596438" y="1831975"/>
          <p14:tracePt t="13933" x="9586913" y="1820863"/>
          <p14:tracePt t="13935" x="9556750" y="1790700"/>
          <p14:tracePt t="13936" x="9536113" y="1760538"/>
          <p14:tracePt t="13945" x="9515475" y="1739900"/>
          <p14:tracePt t="13952" x="9474200" y="1689100"/>
          <p14:tracePt t="13960" x="9413875" y="1638300"/>
          <p14:tracePt t="13961" x="9301163" y="1516063"/>
          <p14:tracePt t="13968" x="9199563" y="1414463"/>
          <p14:tracePt t="13969" x="9139238" y="1343025"/>
          <p14:tracePt t="13978" x="9067800" y="1262063"/>
          <p14:tracePt t="13979" x="8996363" y="1190625"/>
          <p14:tracePt t="13980" x="8945563" y="1139825"/>
          <p14:tracePt t="13989" x="8894763" y="1077913"/>
          <p14:tracePt t="13992" x="8782050" y="946150"/>
          <p14:tracePt t="14001" x="8763000" y="904875"/>
          <p14:tracePt t="14003" x="8731250" y="865188"/>
          <p14:tracePt t="14004" x="8701088" y="835025"/>
          <p14:tracePt t="14014" x="8701088" y="823913"/>
          <p14:tracePt t="14015" x="8691563" y="814388"/>
          <p14:tracePt t="14017" x="8680450" y="803275"/>
          <p14:tracePt t="14113" x="8680450" y="823913"/>
          <p14:tracePt t="14123" x="8680450" y="835025"/>
          <p14:tracePt t="14125" x="8680450" y="844550"/>
          <p14:tracePt t="14127" x="8680450" y="854075"/>
          <p14:tracePt t="14128" x="8680450" y="865188"/>
          <p14:tracePt t="14133" x="8680450" y="895350"/>
          <p14:tracePt t="14142" x="8680450" y="904875"/>
          <p14:tracePt t="14147" x="8680450" y="925513"/>
          <p14:tracePt t="14157" x="8680450" y="936625"/>
          <p14:tracePt t="14541" x="8731250" y="966788"/>
          <p14:tracePt t="14551" x="8793163" y="996950"/>
          <p14:tracePt t="14558" x="8843963" y="1017588"/>
          <p14:tracePt t="14560" x="8885238" y="1038225"/>
          <p14:tracePt t="14567" x="8945563" y="1068388"/>
          <p14:tracePt t="14568" x="9017000" y="1098550"/>
          <p14:tracePt t="14577" x="9088438" y="1119188"/>
          <p14:tracePt t="14578" x="9229725" y="1160463"/>
          <p14:tracePt t="14588" x="9282113" y="1181100"/>
          <p14:tracePt t="14591" x="9342438" y="1200150"/>
          <p14:tracePt t="14592" x="9402763" y="1211263"/>
          <p14:tracePt t="14602" x="9455150" y="1211263"/>
          <p14:tracePt t="14603" x="9474200" y="1211263"/>
          <p14:tracePt t="14605" x="9505950" y="1211263"/>
          <p14:tracePt t="14607" x="9536113" y="1211263"/>
          <p14:tracePt t="14613" x="9566275" y="1220788"/>
          <p14:tracePt t="14614" x="9596438" y="1220788"/>
          <p14:tracePt t="14624" x="9607550" y="1220788"/>
          <p14:tracePt t="14625" x="9617075" y="1220788"/>
          <p14:tracePt t="14633" x="9628188" y="1220788"/>
          <p14:tracePt t="14635" x="9628188" y="1231900"/>
          <p14:tracePt t="14643" x="9637713" y="1231900"/>
          <p14:tracePt t="14678" x="9637713" y="1262063"/>
          <p14:tracePt t="14686" x="9637713" y="1271588"/>
          <p14:tracePt t="14688" x="9637713" y="1292225"/>
          <p14:tracePt t="14694" x="9637713" y="1312863"/>
          <p14:tracePt t="14707" x="9637713" y="1322388"/>
          <p14:tracePt t="14709" x="9617075" y="1506538"/>
          <p14:tracePt t="14710" x="9607550" y="1597025"/>
          <p14:tracePt t="14719" x="9596438" y="1698625"/>
          <p14:tracePt t="14720" x="9586913" y="1820863"/>
          <p14:tracePt t="14728" x="9556750" y="1943100"/>
          <p14:tracePt t="14729" x="9536113" y="2095500"/>
          <p14:tracePt t="14730" x="9515475" y="2238375"/>
          <p14:tracePt t="14739" x="9505950" y="2420938"/>
          <p14:tracePt t="14742" x="9494838" y="2605088"/>
          <p14:tracePt t="14743" x="9464675" y="2787650"/>
          <p14:tracePt t="14753" x="9444038" y="2981325"/>
          <p14:tracePt t="14754" x="9434513" y="3195638"/>
          <p14:tracePt t="14755" x="9413875" y="3398838"/>
          <p14:tracePt t="14763" x="9393238" y="3602038"/>
          <p14:tracePt t="14774" x="9351963" y="3805238"/>
          <p14:tracePt t="14775" x="9178925" y="4333875"/>
          <p14:tracePt t="14784" x="9097963" y="4518025"/>
          <p14:tracePt t="14785" x="9037638" y="4711700"/>
          <p14:tracePt t="14786" x="8975725" y="4864100"/>
          <p14:tracePt t="14797" x="8904288" y="5037138"/>
          <p14:tracePt t="14798" x="8864600" y="5168900"/>
          <p14:tracePt t="14799" x="8813800" y="5291138"/>
          <p14:tracePt t="14807" x="8751888" y="5434013"/>
          <p14:tracePt t="14810" x="8670925" y="5565775"/>
          <p14:tracePt t="14811" x="8599488" y="5676900"/>
          <p14:tracePt t="14819" x="8518525" y="5789613"/>
          <p14:tracePt t="14821" x="8426450" y="5902325"/>
          <p14:tracePt t="14823" x="8345488" y="5992813"/>
          <p14:tracePt t="14840" x="8193088" y="6156325"/>
          <p14:tracePt t="14883" x="8193088" y="6145213"/>
          <p14:tracePt t="14896" x="8193088" y="6135688"/>
          <p14:tracePt t="14909" x="8202613" y="6105525"/>
          <p14:tracePt t="14911" x="8212138" y="6043613"/>
          <p14:tracePt t="14921" x="8212138" y="6003925"/>
          <p14:tracePt t="14925" x="8212138" y="5921375"/>
          <p14:tracePt t="14926" x="8223250" y="5881688"/>
          <p14:tracePt t="14932" x="8223250" y="5870575"/>
          <p14:tracePt t="14937" x="8223250" y="5840413"/>
          <p14:tracePt t="14940" x="8223250" y="5780088"/>
          <p14:tracePt t="14945" x="8223250" y="5718175"/>
          <p14:tracePt t="14947" x="8223250" y="5676900"/>
          <p14:tracePt t="14952" x="8223250" y="5616575"/>
          <p14:tracePt t="14958" x="8212138" y="5545138"/>
          <p14:tracePt t="14964" x="8202613" y="5464175"/>
          <p14:tracePt t="14966" x="8193088" y="5402263"/>
          <p14:tracePt t="14966" x="8181975" y="5332413"/>
          <p14:tracePt t="14975" x="8161338" y="5240338"/>
          <p14:tracePt t="14977" x="8151813" y="5178425"/>
          <p14:tracePt t="14978" x="8131175" y="5097463"/>
          <p14:tracePt t="14987" x="8080375" y="4924425"/>
          <p14:tracePt t="14987" x="8039100" y="4802188"/>
          <p14:tracePt t="14990" x="7999413" y="4679950"/>
          <p14:tracePt t="15008" x="7826375" y="4314825"/>
          <p14:tracePt t="15010" x="7775575" y="4243388"/>
          <p14:tracePt t="15011" x="7713663" y="4130675"/>
          <p14:tracePt t="15022" x="7662863" y="4040188"/>
          <p14:tracePt t="15025" x="7602538" y="3927475"/>
          <p14:tracePt t="15026" x="7469188" y="3724275"/>
          <p14:tracePt t="15034" x="7408863" y="3611563"/>
          <p14:tracePt t="15035" x="7348538" y="3509963"/>
          <p14:tracePt t="15043" x="7286625" y="3398838"/>
          <p14:tracePt t="15044" x="7226300" y="3306763"/>
          <p14:tracePt t="15052" x="7185025" y="3214688"/>
          <p14:tracePt t="15053" x="7134225" y="3113088"/>
          <p14:tracePt t="15054" x="7104063" y="3032125"/>
          <p14:tracePt t="15063" x="7072313" y="2940050"/>
          <p14:tracePt t="15064" x="7042150" y="2868613"/>
          <p14:tracePt t="15071" x="7002463" y="2778125"/>
          <p14:tracePt t="15074" x="6970713" y="2706688"/>
          <p14:tracePt t="15075" x="6950075" y="2644775"/>
          <p14:tracePt t="15085" x="6931025" y="2574925"/>
          <p14:tracePt t="15086" x="6899275" y="2452688"/>
          <p14:tracePt t="15095" x="6889750" y="2390775"/>
          <p14:tracePt t="15097" x="6880225" y="2330450"/>
          <p14:tracePt t="15098" x="6869113" y="2300288"/>
          <p14:tracePt t="15106" x="6859588" y="2259013"/>
          <p14:tracePt t="15114" x="6848475" y="2217738"/>
          <p14:tracePt t="15115" x="6838950" y="2187575"/>
          <p14:tracePt t="15116" x="6838950" y="2178050"/>
          <p14:tracePt t="15124" x="6838950" y="2166938"/>
          <p14:tracePt t="15126" x="6838950" y="2157413"/>
          <p14:tracePt t="15127" x="6829425" y="2136775"/>
          <p14:tracePt t="15134" x="6818313" y="2116138"/>
          <p14:tracePt t="15135" x="6818313" y="2106613"/>
          <p14:tracePt t="15141" x="6818313" y="2095500"/>
          <p14:tracePt t="15144" x="6808788" y="2095500"/>
          <p14:tracePt t="15146" x="6808788" y="2076450"/>
          <p14:tracePt t="15162" x="6808788" y="2065338"/>
          <p14:tracePt t="15563" x="6818313" y="2065338"/>
          <p14:tracePt t="15575" x="6848475" y="2055813"/>
          <p14:tracePt t="15583" x="6869113" y="2055813"/>
          <p14:tracePt t="15585" x="6899275" y="2044700"/>
          <p14:tracePt t="15586" x="6940550" y="2035175"/>
          <p14:tracePt t="15594" x="6981825" y="2024063"/>
          <p14:tracePt t="15595" x="7032625" y="2014538"/>
          <p14:tracePt t="15603" x="7092950" y="2005013"/>
          <p14:tracePt t="15604" x="7134225" y="1993900"/>
          <p14:tracePt t="15612" x="7194550" y="1984375"/>
          <p14:tracePt t="15623" x="7256463" y="1973263"/>
          <p14:tracePt t="15625" x="7480300" y="1882775"/>
          <p14:tracePt t="15626" x="7551738" y="1852613"/>
          <p14:tracePt t="15640" x="7642225" y="1820863"/>
          <p14:tracePt t="15642" x="7785100" y="1730375"/>
          <p14:tracePt t="15643" x="7847013" y="1689100"/>
          <p14:tracePt t="15655" x="7918450" y="1628775"/>
          <p14:tracePt t="15658" x="7999413" y="1557338"/>
          <p14:tracePt t="15659" x="8029575" y="1525588"/>
          <p14:tracePt t="15668" x="8080375" y="1485900"/>
          <p14:tracePt t="15669" x="8121650" y="1435100"/>
          <p14:tracePt t="15671" x="8172450" y="1393825"/>
          <p14:tracePt t="15680" x="8212138" y="1352550"/>
          <p14:tracePt t="15691" x="8243888" y="1312863"/>
          <p14:tracePt t="15692" x="8304213" y="1231900"/>
          <p14:tracePt t="15700" x="8315325" y="1220788"/>
          <p14:tracePt t="15971" x="8315325" y="1211263"/>
          <p14:tracePt t="15982" x="8315325" y="1200150"/>
          <p14:tracePt t="15983" x="8324850" y="1181100"/>
          <p14:tracePt t="15990" x="8324850" y="1169988"/>
          <p14:tracePt t="15997" x="8345488" y="1139825"/>
          <p14:tracePt t="15998" x="8345488" y="1109663"/>
          <p14:tracePt t="15999" x="8355013" y="1098550"/>
          <p14:tracePt t="16008" x="8385175" y="1068388"/>
          <p14:tracePt t="16010" x="8405813" y="1017588"/>
          <p14:tracePt t="16011" x="8435975" y="987425"/>
          <p14:tracePt t="16020" x="8477250" y="936625"/>
          <p14:tracePt t="16021" x="8507413" y="895350"/>
          <p14:tracePt t="16023" x="8528050" y="854075"/>
          <p14:tracePt t="16040" x="8620125" y="731838"/>
          <p14:tracePt t="16042" x="8629650" y="712788"/>
          <p14:tracePt t="16054" x="8640763" y="681038"/>
          <p14:tracePt t="16056" x="8659813" y="671513"/>
          <p14:tracePt t="16066" x="8670925" y="661988"/>
          <p14:tracePt t="16118" x="8680450" y="661988"/>
          <p14:tracePt t="16127" x="8691563" y="650875"/>
          <p14:tracePt t="16128" x="8701088" y="650875"/>
          <p14:tracePt t="16129" x="8721725" y="630238"/>
          <p14:tracePt t="16137" x="8742363" y="630238"/>
          <p14:tracePt t="16138" x="8751888" y="620713"/>
          <p14:tracePt t="16145" x="8793163" y="590550"/>
          <p14:tracePt t="16147" x="8793163" y="579438"/>
          <p14:tracePt t="16148" x="8823325" y="560388"/>
          <p14:tracePt t="16155" x="8853488" y="528638"/>
          <p14:tracePt t="16163" x="8864600" y="528638"/>
          <p14:tracePt t="16164" x="8874125" y="508000"/>
          <p14:tracePt t="16165" x="8894763" y="488950"/>
          <p14:tracePt t="16172" x="8904288" y="477838"/>
          <p14:tracePt t="16180" x="8924925" y="457200"/>
          <p14:tracePt t="16181" x="8936038" y="438150"/>
          <p14:tracePt t="16193" x="8955088" y="406400"/>
          <p14:tracePt t="16195" x="9005888" y="325438"/>
          <p14:tracePt t="16196" x="9017000" y="315913"/>
          <p14:tracePt t="16207" x="9037638" y="274638"/>
          <p14:tracePt t="16209" x="9047163" y="254000"/>
          <p14:tracePt t="16211" x="9067800" y="214313"/>
          <p14:tracePt t="16213" x="9088438" y="173038"/>
          <p14:tracePt t="16224" x="9118600" y="92075"/>
          <p14:tracePt t="16226" x="9148763" y="2063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{5B2C416F-09A7-3349-8FC3-934840F8109E}tf10001119</Template>
  <TotalTime>0</TotalTime>
  <Words>113</Words>
  <Application>Microsoft Macintosh PowerPoint</Application>
  <PresentationFormat>Widescreen</PresentationFormat>
  <Paragraphs>25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Wainright, adam</dc:creator>
  <cp:lastModifiedBy>Wainright, adam</cp:lastModifiedBy>
  <cp:revision>2</cp:revision>
  <dcterms:created xsi:type="dcterms:W3CDTF">2021-03-31T18:10:55Z</dcterms:created>
  <dcterms:modified xsi:type="dcterms:W3CDTF">2021-03-31T19:29:34Z</dcterms:modified>
</cp:coreProperties>
</file>